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05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C25DB-3423-491B-A7C2-75EC2F27E420}" type="datetimeFigureOut">
              <a:rPr lang="en-US" smtClean="0"/>
              <a:t>30-Jun-25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DA787-7C72-4B1D-BE12-C9AB7F550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DA787-7C72-4B1D-BE12-C9AB7F5508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8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2CCCA-A3D5-F8AF-9C88-EDDE18E8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0AF63-84A8-A9CF-8137-4D068C69E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836D5-56F7-5EE4-8B37-09118EEEB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CD2B-EABD-CB80-5138-AD00CF246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DA787-7C72-4B1D-BE12-C9AB7F5508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2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DA787-7C72-4B1D-BE12-C9AB7F5508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30-Jun-25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30-Jun-25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30-Jun-25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51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30-Jun-25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0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30-Jun-25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717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30-Jun-25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30-Jun-25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5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30-Jun-25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41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30-Jun-25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30-Jun-25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9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30-Jun-25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7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30-Jun-25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2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E2764D-E1C7-4C0E-A5A4-12411550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FF2AC9-ED77-3B6C-9B1E-C17815F5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82FC338-75F3-58B4-0D4E-E5D2960A41E8}"/>
              </a:ext>
            </a:extLst>
          </p:cNvPr>
          <p:cNvSpPr/>
          <p:nvPr/>
        </p:nvSpPr>
        <p:spPr>
          <a:xfrm>
            <a:off x="5242809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401688" y="3759199"/>
                </a:moveTo>
                <a:lnTo>
                  <a:pt x="440490" y="3759199"/>
                </a:lnTo>
                <a:cubicBezTo>
                  <a:pt x="453466" y="3759199"/>
                  <a:pt x="463218" y="3761291"/>
                  <a:pt x="469748" y="3765477"/>
                </a:cubicBezTo>
                <a:cubicBezTo>
                  <a:pt x="476279" y="3769663"/>
                  <a:pt x="479543" y="3776402"/>
                  <a:pt x="479543" y="3785695"/>
                </a:cubicBezTo>
                <a:cubicBezTo>
                  <a:pt x="479543" y="3803861"/>
                  <a:pt x="466944" y="3812944"/>
                  <a:pt x="441745" y="3812944"/>
                </a:cubicBezTo>
                <a:lnTo>
                  <a:pt x="401688" y="3812944"/>
                </a:lnTo>
                <a:close/>
                <a:moveTo>
                  <a:pt x="993656" y="3730065"/>
                </a:moveTo>
                <a:cubicBezTo>
                  <a:pt x="1004037" y="3730065"/>
                  <a:pt x="1012303" y="3733958"/>
                  <a:pt x="1018457" y="3741744"/>
                </a:cubicBezTo>
                <a:cubicBezTo>
                  <a:pt x="1024610" y="3749529"/>
                  <a:pt x="1027686" y="3760412"/>
                  <a:pt x="1027686" y="3774393"/>
                </a:cubicBezTo>
                <a:cubicBezTo>
                  <a:pt x="1027686" y="3788206"/>
                  <a:pt x="1024610" y="3799026"/>
                  <a:pt x="1018457" y="3806854"/>
                </a:cubicBezTo>
                <a:cubicBezTo>
                  <a:pt x="1012303" y="3814681"/>
                  <a:pt x="1004037" y="3818595"/>
                  <a:pt x="993656" y="3818595"/>
                </a:cubicBezTo>
                <a:cubicBezTo>
                  <a:pt x="986791" y="3818595"/>
                  <a:pt x="980826" y="3816816"/>
                  <a:pt x="975762" y="3813258"/>
                </a:cubicBezTo>
                <a:cubicBezTo>
                  <a:pt x="970697" y="3809700"/>
                  <a:pt x="966804" y="3804572"/>
                  <a:pt x="964083" y="3797875"/>
                </a:cubicBezTo>
                <a:cubicBezTo>
                  <a:pt x="961362" y="3791178"/>
                  <a:pt x="960002" y="3783351"/>
                  <a:pt x="960002" y="3774393"/>
                </a:cubicBezTo>
                <a:cubicBezTo>
                  <a:pt x="960002" y="3765352"/>
                  <a:pt x="961383" y="3757440"/>
                  <a:pt x="964146" y="3750659"/>
                </a:cubicBezTo>
                <a:cubicBezTo>
                  <a:pt x="966909" y="3743879"/>
                  <a:pt x="970843" y="3738751"/>
                  <a:pt x="975950" y="3735277"/>
                </a:cubicBezTo>
                <a:cubicBezTo>
                  <a:pt x="981057" y="3731803"/>
                  <a:pt x="986959" y="3730065"/>
                  <a:pt x="993656" y="3730065"/>
                </a:cubicBezTo>
                <a:close/>
                <a:moveTo>
                  <a:pt x="1412505" y="3728307"/>
                </a:moveTo>
                <a:cubicBezTo>
                  <a:pt x="1421462" y="3728307"/>
                  <a:pt x="1428683" y="3731216"/>
                  <a:pt x="1434166" y="3737035"/>
                </a:cubicBezTo>
                <a:cubicBezTo>
                  <a:pt x="1439650" y="3742853"/>
                  <a:pt x="1442810" y="3751622"/>
                  <a:pt x="1443647" y="3763342"/>
                </a:cubicBezTo>
                <a:lnTo>
                  <a:pt x="1381488" y="3763342"/>
                </a:lnTo>
                <a:cubicBezTo>
                  <a:pt x="1382660" y="3751790"/>
                  <a:pt x="1385988" y="3743062"/>
                  <a:pt x="1391471" y="3737160"/>
                </a:cubicBezTo>
                <a:cubicBezTo>
                  <a:pt x="1396954" y="3731258"/>
                  <a:pt x="1403966" y="3728307"/>
                  <a:pt x="1412505" y="3728307"/>
                </a:cubicBezTo>
                <a:close/>
                <a:moveTo>
                  <a:pt x="1215400" y="3704700"/>
                </a:moveTo>
                <a:cubicBezTo>
                  <a:pt x="1210461" y="3704700"/>
                  <a:pt x="1206568" y="3706311"/>
                  <a:pt x="1203722" y="3709534"/>
                </a:cubicBezTo>
                <a:cubicBezTo>
                  <a:pt x="1200876" y="3712757"/>
                  <a:pt x="1199453" y="3717634"/>
                  <a:pt x="1199453" y="3724163"/>
                </a:cubicBezTo>
                <a:lnTo>
                  <a:pt x="1199453" y="3823241"/>
                </a:lnTo>
                <a:cubicBezTo>
                  <a:pt x="1199453" y="3829938"/>
                  <a:pt x="1201043" y="3835087"/>
                  <a:pt x="1204224" y="3838687"/>
                </a:cubicBezTo>
                <a:cubicBezTo>
                  <a:pt x="1207406" y="3842286"/>
                  <a:pt x="1211466" y="3844086"/>
                  <a:pt x="1216406" y="3844086"/>
                </a:cubicBezTo>
                <a:cubicBezTo>
                  <a:pt x="1221512" y="3844086"/>
                  <a:pt x="1225676" y="3842349"/>
                  <a:pt x="1228900" y="3838875"/>
                </a:cubicBezTo>
                <a:cubicBezTo>
                  <a:pt x="1232123" y="3835401"/>
                  <a:pt x="1233734" y="3830190"/>
                  <a:pt x="1233734" y="3823241"/>
                </a:cubicBezTo>
                <a:lnTo>
                  <a:pt x="1233734" y="3780295"/>
                </a:lnTo>
                <a:cubicBezTo>
                  <a:pt x="1233734" y="3766314"/>
                  <a:pt x="1234571" y="3756771"/>
                  <a:pt x="1236246" y="3751664"/>
                </a:cubicBezTo>
                <a:cubicBezTo>
                  <a:pt x="1238590" y="3745302"/>
                  <a:pt x="1242273" y="3740300"/>
                  <a:pt x="1247296" y="3736658"/>
                </a:cubicBezTo>
                <a:cubicBezTo>
                  <a:pt x="1252319" y="3733016"/>
                  <a:pt x="1257886" y="3731196"/>
                  <a:pt x="1263997" y="3731196"/>
                </a:cubicBezTo>
                <a:cubicBezTo>
                  <a:pt x="1273374" y="3731196"/>
                  <a:pt x="1279631" y="3734188"/>
                  <a:pt x="1282771" y="3740174"/>
                </a:cubicBezTo>
                <a:cubicBezTo>
                  <a:pt x="1285910" y="3746160"/>
                  <a:pt x="1287480" y="3754803"/>
                  <a:pt x="1287480" y="3766105"/>
                </a:cubicBezTo>
                <a:lnTo>
                  <a:pt x="1287480" y="3823241"/>
                </a:lnTo>
                <a:cubicBezTo>
                  <a:pt x="1287480" y="3829938"/>
                  <a:pt x="1289070" y="3835087"/>
                  <a:pt x="1292251" y="3838687"/>
                </a:cubicBezTo>
                <a:cubicBezTo>
                  <a:pt x="1295433" y="3842286"/>
                  <a:pt x="1299577" y="3844086"/>
                  <a:pt x="1304683" y="3844086"/>
                </a:cubicBezTo>
                <a:cubicBezTo>
                  <a:pt x="1309706" y="3844086"/>
                  <a:pt x="1313787" y="3842328"/>
                  <a:pt x="1316927" y="3838812"/>
                </a:cubicBezTo>
                <a:cubicBezTo>
                  <a:pt x="1320067" y="3835296"/>
                  <a:pt x="1321636" y="3830106"/>
                  <a:pt x="1321636" y="3823241"/>
                </a:cubicBezTo>
                <a:lnTo>
                  <a:pt x="1321636" y="3759450"/>
                </a:lnTo>
                <a:cubicBezTo>
                  <a:pt x="1321636" y="3751915"/>
                  <a:pt x="1321301" y="3745720"/>
                  <a:pt x="1320632" y="3740865"/>
                </a:cubicBezTo>
                <a:cubicBezTo>
                  <a:pt x="1319962" y="3736009"/>
                  <a:pt x="1318496" y="3731489"/>
                  <a:pt x="1316236" y="3727303"/>
                </a:cubicBezTo>
                <a:cubicBezTo>
                  <a:pt x="1312720" y="3720103"/>
                  <a:pt x="1307404" y="3714536"/>
                  <a:pt x="1300288" y="3710601"/>
                </a:cubicBezTo>
                <a:cubicBezTo>
                  <a:pt x="1293172" y="3706667"/>
                  <a:pt x="1285094" y="3704700"/>
                  <a:pt x="1276052" y="3704700"/>
                </a:cubicBezTo>
                <a:cubicBezTo>
                  <a:pt x="1266760" y="3704700"/>
                  <a:pt x="1258535" y="3706562"/>
                  <a:pt x="1251377" y="3710288"/>
                </a:cubicBezTo>
                <a:cubicBezTo>
                  <a:pt x="1244220" y="3714013"/>
                  <a:pt x="1237627" y="3719852"/>
                  <a:pt x="1231599" y="3727805"/>
                </a:cubicBezTo>
                <a:lnTo>
                  <a:pt x="1231599" y="3723661"/>
                </a:lnTo>
                <a:cubicBezTo>
                  <a:pt x="1231599" y="3719559"/>
                  <a:pt x="1230867" y="3716085"/>
                  <a:pt x="1229402" y="3713239"/>
                </a:cubicBezTo>
                <a:cubicBezTo>
                  <a:pt x="1227937" y="3710392"/>
                  <a:pt x="1225991" y="3708257"/>
                  <a:pt x="1223563" y="3706834"/>
                </a:cubicBezTo>
                <a:cubicBezTo>
                  <a:pt x="1221135" y="3705411"/>
                  <a:pt x="1218414" y="3704700"/>
                  <a:pt x="1215400" y="3704700"/>
                </a:cubicBezTo>
                <a:close/>
                <a:moveTo>
                  <a:pt x="1102607" y="3704700"/>
                </a:moveTo>
                <a:cubicBezTo>
                  <a:pt x="1091473" y="3704700"/>
                  <a:pt x="1085906" y="3712401"/>
                  <a:pt x="1085906" y="3727805"/>
                </a:cubicBezTo>
                <a:lnTo>
                  <a:pt x="1085906" y="3823241"/>
                </a:lnTo>
                <a:cubicBezTo>
                  <a:pt x="1085906" y="3830106"/>
                  <a:pt x="1087497" y="3835296"/>
                  <a:pt x="1090678" y="3838812"/>
                </a:cubicBezTo>
                <a:cubicBezTo>
                  <a:pt x="1093859" y="3842328"/>
                  <a:pt x="1097919" y="3844086"/>
                  <a:pt x="1102858" y="3844086"/>
                </a:cubicBezTo>
                <a:cubicBezTo>
                  <a:pt x="1107881" y="3844086"/>
                  <a:pt x="1112025" y="3842349"/>
                  <a:pt x="1115291" y="3838875"/>
                </a:cubicBezTo>
                <a:cubicBezTo>
                  <a:pt x="1118555" y="3835401"/>
                  <a:pt x="1120188" y="3830190"/>
                  <a:pt x="1120188" y="3823241"/>
                </a:cubicBezTo>
                <a:lnTo>
                  <a:pt x="1120188" y="3794610"/>
                </a:lnTo>
                <a:cubicBezTo>
                  <a:pt x="1120188" y="3784313"/>
                  <a:pt x="1120522" y="3775586"/>
                  <a:pt x="1121192" y="3768428"/>
                </a:cubicBezTo>
                <a:cubicBezTo>
                  <a:pt x="1121862" y="3761270"/>
                  <a:pt x="1123076" y="3755096"/>
                  <a:pt x="1124834" y="3749906"/>
                </a:cubicBezTo>
                <a:cubicBezTo>
                  <a:pt x="1126592" y="3744716"/>
                  <a:pt x="1129061" y="3740802"/>
                  <a:pt x="1132243" y="3738165"/>
                </a:cubicBezTo>
                <a:cubicBezTo>
                  <a:pt x="1135424" y="3735528"/>
                  <a:pt x="1139526" y="3734209"/>
                  <a:pt x="1144549" y="3734209"/>
                </a:cubicBezTo>
                <a:cubicBezTo>
                  <a:pt x="1148232" y="3734209"/>
                  <a:pt x="1152481" y="3734984"/>
                  <a:pt x="1157295" y="3736532"/>
                </a:cubicBezTo>
                <a:cubicBezTo>
                  <a:pt x="1162109" y="3738081"/>
                  <a:pt x="1165143" y="3738856"/>
                  <a:pt x="1166399" y="3738856"/>
                </a:cubicBezTo>
                <a:cubicBezTo>
                  <a:pt x="1169747" y="3738856"/>
                  <a:pt x="1172866" y="3737495"/>
                  <a:pt x="1175754" y="3734774"/>
                </a:cubicBezTo>
                <a:cubicBezTo>
                  <a:pt x="1178642" y="3732054"/>
                  <a:pt x="1180087" y="3728600"/>
                  <a:pt x="1180087" y="3724415"/>
                </a:cubicBezTo>
                <a:cubicBezTo>
                  <a:pt x="1180087" y="3718471"/>
                  <a:pt x="1176696" y="3713699"/>
                  <a:pt x="1169915" y="3710099"/>
                </a:cubicBezTo>
                <a:cubicBezTo>
                  <a:pt x="1163134" y="3706499"/>
                  <a:pt x="1156144" y="3704700"/>
                  <a:pt x="1148944" y="3704700"/>
                </a:cubicBezTo>
                <a:cubicBezTo>
                  <a:pt x="1141744" y="3704700"/>
                  <a:pt x="1135989" y="3706499"/>
                  <a:pt x="1131678" y="3710099"/>
                </a:cubicBezTo>
                <a:cubicBezTo>
                  <a:pt x="1127366" y="3713699"/>
                  <a:pt x="1123159" y="3719015"/>
                  <a:pt x="1119057" y="3726047"/>
                </a:cubicBezTo>
                <a:cubicBezTo>
                  <a:pt x="1118806" y="3719015"/>
                  <a:pt x="1117425" y="3713699"/>
                  <a:pt x="1114913" y="3710099"/>
                </a:cubicBezTo>
                <a:cubicBezTo>
                  <a:pt x="1112402" y="3706499"/>
                  <a:pt x="1108300" y="3704700"/>
                  <a:pt x="1102607" y="3704700"/>
                </a:cubicBezTo>
                <a:close/>
                <a:moveTo>
                  <a:pt x="993656" y="3704700"/>
                </a:moveTo>
                <a:cubicBezTo>
                  <a:pt x="983442" y="3704700"/>
                  <a:pt x="974108" y="3706353"/>
                  <a:pt x="965653" y="3709660"/>
                </a:cubicBezTo>
                <a:cubicBezTo>
                  <a:pt x="957198" y="3712966"/>
                  <a:pt x="949998" y="3717675"/>
                  <a:pt x="944054" y="3723787"/>
                </a:cubicBezTo>
                <a:cubicBezTo>
                  <a:pt x="938110" y="3729898"/>
                  <a:pt x="933548" y="3737265"/>
                  <a:pt x="930367" y="3745888"/>
                </a:cubicBezTo>
                <a:cubicBezTo>
                  <a:pt x="927185" y="3754510"/>
                  <a:pt x="925595" y="3764012"/>
                  <a:pt x="925595" y="3774393"/>
                </a:cubicBezTo>
                <a:cubicBezTo>
                  <a:pt x="925595" y="3784690"/>
                  <a:pt x="927165" y="3794087"/>
                  <a:pt x="930304" y="3802584"/>
                </a:cubicBezTo>
                <a:cubicBezTo>
                  <a:pt x="933443" y="3811081"/>
                  <a:pt x="938048" y="3818448"/>
                  <a:pt x="944117" y="3824685"/>
                </a:cubicBezTo>
                <a:cubicBezTo>
                  <a:pt x="950187" y="3830922"/>
                  <a:pt x="957365" y="3835715"/>
                  <a:pt x="965653" y="3839063"/>
                </a:cubicBezTo>
                <a:cubicBezTo>
                  <a:pt x="973941" y="3842412"/>
                  <a:pt x="983276" y="3844086"/>
                  <a:pt x="993656" y="3844086"/>
                </a:cubicBezTo>
                <a:cubicBezTo>
                  <a:pt x="1004120" y="3844086"/>
                  <a:pt x="1013538" y="3842433"/>
                  <a:pt x="1021910" y="3839126"/>
                </a:cubicBezTo>
                <a:cubicBezTo>
                  <a:pt x="1030281" y="3835819"/>
                  <a:pt x="1037481" y="3831069"/>
                  <a:pt x="1043509" y="3824874"/>
                </a:cubicBezTo>
                <a:cubicBezTo>
                  <a:pt x="1049536" y="3818679"/>
                  <a:pt x="1054140" y="3811270"/>
                  <a:pt x="1057322" y="3802647"/>
                </a:cubicBezTo>
                <a:cubicBezTo>
                  <a:pt x="1060503" y="3794024"/>
                  <a:pt x="1062093" y="3784606"/>
                  <a:pt x="1062093" y="3774393"/>
                </a:cubicBezTo>
                <a:cubicBezTo>
                  <a:pt x="1062093" y="3764096"/>
                  <a:pt x="1060524" y="3754678"/>
                  <a:pt x="1057384" y="3746139"/>
                </a:cubicBezTo>
                <a:cubicBezTo>
                  <a:pt x="1054245" y="3737600"/>
                  <a:pt x="1049662" y="3730233"/>
                  <a:pt x="1043634" y="3724038"/>
                </a:cubicBezTo>
                <a:cubicBezTo>
                  <a:pt x="1037607" y="3717843"/>
                  <a:pt x="1030365" y="3713071"/>
                  <a:pt x="1021910" y="3709722"/>
                </a:cubicBezTo>
                <a:cubicBezTo>
                  <a:pt x="1013455" y="3706374"/>
                  <a:pt x="1004037" y="3704700"/>
                  <a:pt x="993656" y="3704700"/>
                </a:cubicBezTo>
                <a:close/>
                <a:moveTo>
                  <a:pt x="548632" y="3704700"/>
                </a:moveTo>
                <a:cubicBezTo>
                  <a:pt x="545786" y="3704700"/>
                  <a:pt x="543044" y="3705453"/>
                  <a:pt x="540407" y="3706960"/>
                </a:cubicBezTo>
                <a:cubicBezTo>
                  <a:pt x="537770" y="3708467"/>
                  <a:pt x="535698" y="3710476"/>
                  <a:pt x="534191" y="3712987"/>
                </a:cubicBezTo>
                <a:cubicBezTo>
                  <a:pt x="532684" y="3715499"/>
                  <a:pt x="531931" y="3718220"/>
                  <a:pt x="531931" y="3721150"/>
                </a:cubicBezTo>
                <a:cubicBezTo>
                  <a:pt x="531931" y="3723912"/>
                  <a:pt x="533229" y="3728349"/>
                  <a:pt x="535823" y="3734460"/>
                </a:cubicBezTo>
                <a:lnTo>
                  <a:pt x="578016" y="3840696"/>
                </a:lnTo>
                <a:lnTo>
                  <a:pt x="574877" y="3848356"/>
                </a:lnTo>
                <a:cubicBezTo>
                  <a:pt x="572533" y="3853965"/>
                  <a:pt x="570461" y="3858213"/>
                  <a:pt x="568661" y="3861102"/>
                </a:cubicBezTo>
                <a:cubicBezTo>
                  <a:pt x="566861" y="3863990"/>
                  <a:pt x="564831" y="3866020"/>
                  <a:pt x="562571" y="3867192"/>
                </a:cubicBezTo>
                <a:cubicBezTo>
                  <a:pt x="560310" y="3868364"/>
                  <a:pt x="557213" y="3868950"/>
                  <a:pt x="553278" y="3868950"/>
                </a:cubicBezTo>
                <a:cubicBezTo>
                  <a:pt x="551687" y="3868950"/>
                  <a:pt x="549804" y="3868699"/>
                  <a:pt x="547627" y="3868197"/>
                </a:cubicBezTo>
                <a:cubicBezTo>
                  <a:pt x="545869" y="3867694"/>
                  <a:pt x="544069" y="3867443"/>
                  <a:pt x="542228" y="3867443"/>
                </a:cubicBezTo>
                <a:cubicBezTo>
                  <a:pt x="537539" y="3867443"/>
                  <a:pt x="534003" y="3868510"/>
                  <a:pt x="531617" y="3870645"/>
                </a:cubicBezTo>
                <a:cubicBezTo>
                  <a:pt x="529231" y="3872780"/>
                  <a:pt x="528038" y="3875815"/>
                  <a:pt x="528038" y="3879749"/>
                </a:cubicBezTo>
                <a:cubicBezTo>
                  <a:pt x="528038" y="3885526"/>
                  <a:pt x="530549" y="3889502"/>
                  <a:pt x="535572" y="3891679"/>
                </a:cubicBezTo>
                <a:cubicBezTo>
                  <a:pt x="540595" y="3893855"/>
                  <a:pt x="548130" y="3894944"/>
                  <a:pt x="558175" y="3894944"/>
                </a:cubicBezTo>
                <a:cubicBezTo>
                  <a:pt x="568472" y="3894944"/>
                  <a:pt x="576656" y="3893374"/>
                  <a:pt x="582725" y="3890235"/>
                </a:cubicBezTo>
                <a:cubicBezTo>
                  <a:pt x="588794" y="3887095"/>
                  <a:pt x="593671" y="3882596"/>
                  <a:pt x="597355" y="3876736"/>
                </a:cubicBezTo>
                <a:cubicBezTo>
                  <a:pt x="601038" y="3870875"/>
                  <a:pt x="604805" y="3862797"/>
                  <a:pt x="608657" y="3852500"/>
                </a:cubicBezTo>
                <a:lnTo>
                  <a:pt x="653360" y="3735465"/>
                </a:lnTo>
                <a:cubicBezTo>
                  <a:pt x="654449" y="3732451"/>
                  <a:pt x="655369" y="3729479"/>
                  <a:pt x="656123" y="3726549"/>
                </a:cubicBezTo>
                <a:cubicBezTo>
                  <a:pt x="656876" y="3723619"/>
                  <a:pt x="657421" y="3721359"/>
                  <a:pt x="657755" y="3719768"/>
                </a:cubicBezTo>
                <a:cubicBezTo>
                  <a:pt x="657755" y="3717173"/>
                  <a:pt x="657107" y="3714704"/>
                  <a:pt x="655810" y="3712360"/>
                </a:cubicBezTo>
                <a:cubicBezTo>
                  <a:pt x="654511" y="3710015"/>
                  <a:pt x="652670" y="3708153"/>
                  <a:pt x="650284" y="3706771"/>
                </a:cubicBezTo>
                <a:cubicBezTo>
                  <a:pt x="647898" y="3705390"/>
                  <a:pt x="645407" y="3704700"/>
                  <a:pt x="642812" y="3704700"/>
                </a:cubicBezTo>
                <a:cubicBezTo>
                  <a:pt x="639212" y="3704700"/>
                  <a:pt x="636429" y="3705327"/>
                  <a:pt x="634462" y="3706583"/>
                </a:cubicBezTo>
                <a:cubicBezTo>
                  <a:pt x="632494" y="3707839"/>
                  <a:pt x="630631" y="3710267"/>
                  <a:pt x="628873" y="3713866"/>
                </a:cubicBezTo>
                <a:cubicBezTo>
                  <a:pt x="627115" y="3717466"/>
                  <a:pt x="625148" y="3722447"/>
                  <a:pt x="622972" y="3728810"/>
                </a:cubicBezTo>
                <a:lnTo>
                  <a:pt x="595471" y="3807293"/>
                </a:lnTo>
                <a:lnTo>
                  <a:pt x="566463" y="3722908"/>
                </a:lnTo>
                <a:cubicBezTo>
                  <a:pt x="564538" y="3717048"/>
                  <a:pt x="562319" y="3712548"/>
                  <a:pt x="559808" y="3709409"/>
                </a:cubicBezTo>
                <a:cubicBezTo>
                  <a:pt x="557296" y="3706269"/>
                  <a:pt x="553571" y="3704700"/>
                  <a:pt x="548632" y="3704700"/>
                </a:cubicBezTo>
                <a:close/>
                <a:moveTo>
                  <a:pt x="1413635" y="3704448"/>
                </a:moveTo>
                <a:cubicBezTo>
                  <a:pt x="1403338" y="3704448"/>
                  <a:pt x="1393962" y="3706102"/>
                  <a:pt x="1385506" y="3709409"/>
                </a:cubicBezTo>
                <a:cubicBezTo>
                  <a:pt x="1377051" y="3712715"/>
                  <a:pt x="1369935" y="3717466"/>
                  <a:pt x="1364159" y="3723661"/>
                </a:cubicBezTo>
                <a:cubicBezTo>
                  <a:pt x="1358382" y="3729856"/>
                  <a:pt x="1353987" y="3737286"/>
                  <a:pt x="1350973" y="3745950"/>
                </a:cubicBezTo>
                <a:cubicBezTo>
                  <a:pt x="1347960" y="3754615"/>
                  <a:pt x="1346453" y="3764012"/>
                  <a:pt x="1346453" y="3774142"/>
                </a:cubicBezTo>
                <a:cubicBezTo>
                  <a:pt x="1346453" y="3795657"/>
                  <a:pt x="1352564" y="3812693"/>
                  <a:pt x="1364787" y="3825250"/>
                </a:cubicBezTo>
                <a:cubicBezTo>
                  <a:pt x="1377009" y="3837808"/>
                  <a:pt x="1394129" y="3844086"/>
                  <a:pt x="1416146" y="3844086"/>
                </a:cubicBezTo>
                <a:cubicBezTo>
                  <a:pt x="1425773" y="3844086"/>
                  <a:pt x="1434292" y="3842831"/>
                  <a:pt x="1441700" y="3840319"/>
                </a:cubicBezTo>
                <a:cubicBezTo>
                  <a:pt x="1449109" y="3837808"/>
                  <a:pt x="1455262" y="3834647"/>
                  <a:pt x="1460160" y="3830838"/>
                </a:cubicBezTo>
                <a:cubicBezTo>
                  <a:pt x="1465057" y="3827029"/>
                  <a:pt x="1468720" y="3823053"/>
                  <a:pt x="1471148" y="3818909"/>
                </a:cubicBezTo>
                <a:cubicBezTo>
                  <a:pt x="1473575" y="3814765"/>
                  <a:pt x="1474789" y="3811144"/>
                  <a:pt x="1474789" y="3808047"/>
                </a:cubicBezTo>
                <a:cubicBezTo>
                  <a:pt x="1474789" y="3804531"/>
                  <a:pt x="1473701" y="3801810"/>
                  <a:pt x="1471524" y="3799884"/>
                </a:cubicBezTo>
                <a:cubicBezTo>
                  <a:pt x="1469348" y="3797959"/>
                  <a:pt x="1466501" y="3796996"/>
                  <a:pt x="1462985" y="3796996"/>
                </a:cubicBezTo>
                <a:cubicBezTo>
                  <a:pt x="1459720" y="3796996"/>
                  <a:pt x="1457209" y="3797750"/>
                  <a:pt x="1455451" y="3799257"/>
                </a:cubicBezTo>
                <a:cubicBezTo>
                  <a:pt x="1451182" y="3803275"/>
                  <a:pt x="1447708" y="3806456"/>
                  <a:pt x="1445028" y="3808800"/>
                </a:cubicBezTo>
                <a:cubicBezTo>
                  <a:pt x="1442349" y="3811144"/>
                  <a:pt x="1439420" y="3813342"/>
                  <a:pt x="1436238" y="3815393"/>
                </a:cubicBezTo>
                <a:cubicBezTo>
                  <a:pt x="1433057" y="3817444"/>
                  <a:pt x="1429771" y="3818951"/>
                  <a:pt x="1426381" y="3819913"/>
                </a:cubicBezTo>
                <a:cubicBezTo>
                  <a:pt x="1422990" y="3820876"/>
                  <a:pt x="1419244" y="3821358"/>
                  <a:pt x="1415142" y="3821358"/>
                </a:cubicBezTo>
                <a:cubicBezTo>
                  <a:pt x="1409030" y="3821358"/>
                  <a:pt x="1403442" y="3819851"/>
                  <a:pt x="1398378" y="3816837"/>
                </a:cubicBezTo>
                <a:cubicBezTo>
                  <a:pt x="1393313" y="3813823"/>
                  <a:pt x="1389253" y="3809344"/>
                  <a:pt x="1386197" y="3803400"/>
                </a:cubicBezTo>
                <a:cubicBezTo>
                  <a:pt x="1383142" y="3797457"/>
                  <a:pt x="1381572" y="3790592"/>
                  <a:pt x="1381488" y="3782806"/>
                </a:cubicBezTo>
                <a:lnTo>
                  <a:pt x="1448544" y="3782806"/>
                </a:lnTo>
                <a:cubicBezTo>
                  <a:pt x="1457502" y="3782806"/>
                  <a:pt x="1464450" y="3781530"/>
                  <a:pt x="1469390" y="3778976"/>
                </a:cubicBezTo>
                <a:cubicBezTo>
                  <a:pt x="1474329" y="3776423"/>
                  <a:pt x="1476798" y="3770835"/>
                  <a:pt x="1476798" y="3762212"/>
                </a:cubicBezTo>
                <a:cubicBezTo>
                  <a:pt x="1476798" y="3752920"/>
                  <a:pt x="1474413" y="3743795"/>
                  <a:pt x="1469641" y="3734837"/>
                </a:cubicBezTo>
                <a:cubicBezTo>
                  <a:pt x="1464869" y="3725880"/>
                  <a:pt x="1457690" y="3718575"/>
                  <a:pt x="1448105" y="3712925"/>
                </a:cubicBezTo>
                <a:cubicBezTo>
                  <a:pt x="1438519" y="3707274"/>
                  <a:pt x="1427029" y="3704448"/>
                  <a:pt x="1413635" y="3704448"/>
                </a:cubicBezTo>
                <a:close/>
                <a:moveTo>
                  <a:pt x="401688" y="3684859"/>
                </a:moveTo>
                <a:lnTo>
                  <a:pt x="431951" y="3684859"/>
                </a:lnTo>
                <a:cubicBezTo>
                  <a:pt x="445513" y="3684859"/>
                  <a:pt x="455600" y="3686387"/>
                  <a:pt x="462214" y="3689442"/>
                </a:cubicBezTo>
                <a:cubicBezTo>
                  <a:pt x="468827" y="3692498"/>
                  <a:pt x="472135" y="3698672"/>
                  <a:pt x="472135" y="3707964"/>
                </a:cubicBezTo>
                <a:cubicBezTo>
                  <a:pt x="472135" y="3712318"/>
                  <a:pt x="471088" y="3716252"/>
                  <a:pt x="468995" y="3719768"/>
                </a:cubicBezTo>
                <a:cubicBezTo>
                  <a:pt x="466316" y="3724708"/>
                  <a:pt x="462445" y="3728056"/>
                  <a:pt x="457379" y="3729814"/>
                </a:cubicBezTo>
                <a:cubicBezTo>
                  <a:pt x="452314" y="3731572"/>
                  <a:pt x="445136" y="3732451"/>
                  <a:pt x="435843" y="3732451"/>
                </a:cubicBezTo>
                <a:lnTo>
                  <a:pt x="401688" y="3732451"/>
                </a:lnTo>
                <a:close/>
                <a:moveTo>
                  <a:pt x="1776822" y="3680464"/>
                </a:moveTo>
                <a:cubicBezTo>
                  <a:pt x="1781426" y="3680464"/>
                  <a:pt x="1785675" y="3681468"/>
                  <a:pt x="1789568" y="3683478"/>
                </a:cubicBezTo>
                <a:cubicBezTo>
                  <a:pt x="1793460" y="3685487"/>
                  <a:pt x="1796809" y="3688249"/>
                  <a:pt x="1799614" y="3691765"/>
                </a:cubicBezTo>
                <a:cubicBezTo>
                  <a:pt x="1802418" y="3695281"/>
                  <a:pt x="1804595" y="3699446"/>
                  <a:pt x="1806143" y="3704260"/>
                </a:cubicBezTo>
                <a:cubicBezTo>
                  <a:pt x="1807692" y="3709074"/>
                  <a:pt x="1808467" y="3714327"/>
                  <a:pt x="1808467" y="3720020"/>
                </a:cubicBezTo>
                <a:cubicBezTo>
                  <a:pt x="1808467" y="3727052"/>
                  <a:pt x="1806981" y="3733163"/>
                  <a:pt x="1804009" y="3738353"/>
                </a:cubicBezTo>
                <a:cubicBezTo>
                  <a:pt x="1801037" y="3743544"/>
                  <a:pt x="1797186" y="3747499"/>
                  <a:pt x="1792456" y="3750220"/>
                </a:cubicBezTo>
                <a:cubicBezTo>
                  <a:pt x="1787727" y="3752941"/>
                  <a:pt x="1782766" y="3754301"/>
                  <a:pt x="1777575" y="3754301"/>
                </a:cubicBezTo>
                <a:cubicBezTo>
                  <a:pt x="1769120" y="3754301"/>
                  <a:pt x="1762130" y="3750994"/>
                  <a:pt x="1756605" y="3744381"/>
                </a:cubicBezTo>
                <a:cubicBezTo>
                  <a:pt x="1751079" y="3737767"/>
                  <a:pt x="1748317" y="3728893"/>
                  <a:pt x="1748317" y="3717759"/>
                </a:cubicBezTo>
                <a:cubicBezTo>
                  <a:pt x="1748317" y="3706541"/>
                  <a:pt x="1751079" y="3697521"/>
                  <a:pt x="1756605" y="3690698"/>
                </a:cubicBezTo>
                <a:cubicBezTo>
                  <a:pt x="1762130" y="3683875"/>
                  <a:pt x="1768869" y="3680464"/>
                  <a:pt x="1776822" y="3680464"/>
                </a:cubicBezTo>
                <a:close/>
                <a:moveTo>
                  <a:pt x="1624422" y="3680464"/>
                </a:moveTo>
                <a:cubicBezTo>
                  <a:pt x="1629026" y="3680464"/>
                  <a:pt x="1633275" y="3681468"/>
                  <a:pt x="1637168" y="3683478"/>
                </a:cubicBezTo>
                <a:cubicBezTo>
                  <a:pt x="1641061" y="3685487"/>
                  <a:pt x="1644410" y="3688249"/>
                  <a:pt x="1647214" y="3691765"/>
                </a:cubicBezTo>
                <a:cubicBezTo>
                  <a:pt x="1650018" y="3695281"/>
                  <a:pt x="1652195" y="3699446"/>
                  <a:pt x="1653743" y="3704260"/>
                </a:cubicBezTo>
                <a:cubicBezTo>
                  <a:pt x="1655292" y="3709074"/>
                  <a:pt x="1656067" y="3714327"/>
                  <a:pt x="1656067" y="3720020"/>
                </a:cubicBezTo>
                <a:cubicBezTo>
                  <a:pt x="1656067" y="3727052"/>
                  <a:pt x="1654581" y="3733163"/>
                  <a:pt x="1651609" y="3738353"/>
                </a:cubicBezTo>
                <a:cubicBezTo>
                  <a:pt x="1648637" y="3743544"/>
                  <a:pt x="1644786" y="3747499"/>
                  <a:pt x="1640056" y="3750220"/>
                </a:cubicBezTo>
                <a:cubicBezTo>
                  <a:pt x="1635326" y="3752941"/>
                  <a:pt x="1630366" y="3754301"/>
                  <a:pt x="1625175" y="3754301"/>
                </a:cubicBezTo>
                <a:cubicBezTo>
                  <a:pt x="1616720" y="3754301"/>
                  <a:pt x="1609730" y="3750994"/>
                  <a:pt x="1604205" y="3744381"/>
                </a:cubicBezTo>
                <a:cubicBezTo>
                  <a:pt x="1598679" y="3737767"/>
                  <a:pt x="1595917" y="3728893"/>
                  <a:pt x="1595917" y="3717759"/>
                </a:cubicBezTo>
                <a:cubicBezTo>
                  <a:pt x="1595917" y="3706541"/>
                  <a:pt x="1598679" y="3697521"/>
                  <a:pt x="1604205" y="3690698"/>
                </a:cubicBezTo>
                <a:cubicBezTo>
                  <a:pt x="1609730" y="3683875"/>
                  <a:pt x="1616469" y="3680464"/>
                  <a:pt x="1624422" y="3680464"/>
                </a:cubicBezTo>
                <a:close/>
                <a:moveTo>
                  <a:pt x="386995" y="3656856"/>
                </a:moveTo>
                <a:cubicBezTo>
                  <a:pt x="379042" y="3656856"/>
                  <a:pt x="373287" y="3658635"/>
                  <a:pt x="369729" y="3662193"/>
                </a:cubicBezTo>
                <a:cubicBezTo>
                  <a:pt x="366171" y="3665751"/>
                  <a:pt x="364392" y="3671590"/>
                  <a:pt x="364392" y="3679710"/>
                </a:cubicBezTo>
                <a:lnTo>
                  <a:pt x="364392" y="3818093"/>
                </a:lnTo>
                <a:cubicBezTo>
                  <a:pt x="364392" y="3826046"/>
                  <a:pt x="366129" y="3831843"/>
                  <a:pt x="369603" y="3835485"/>
                </a:cubicBezTo>
                <a:cubicBezTo>
                  <a:pt x="373078" y="3839126"/>
                  <a:pt x="378875" y="3840947"/>
                  <a:pt x="386995" y="3840947"/>
                </a:cubicBezTo>
                <a:lnTo>
                  <a:pt x="443252" y="3840947"/>
                </a:lnTo>
                <a:cubicBezTo>
                  <a:pt x="452963" y="3840947"/>
                  <a:pt x="461460" y="3840466"/>
                  <a:pt x="468744" y="3839503"/>
                </a:cubicBezTo>
                <a:cubicBezTo>
                  <a:pt x="476027" y="3838540"/>
                  <a:pt x="482473" y="3836887"/>
                  <a:pt x="488082" y="3834543"/>
                </a:cubicBezTo>
                <a:cubicBezTo>
                  <a:pt x="497040" y="3830608"/>
                  <a:pt x="504155" y="3824518"/>
                  <a:pt x="509430" y="3816272"/>
                </a:cubicBezTo>
                <a:cubicBezTo>
                  <a:pt x="514704" y="3808026"/>
                  <a:pt x="517341" y="3798754"/>
                  <a:pt x="517341" y="3788457"/>
                </a:cubicBezTo>
                <a:cubicBezTo>
                  <a:pt x="517341" y="3766189"/>
                  <a:pt x="505244" y="3751204"/>
                  <a:pt x="481050" y="3743502"/>
                </a:cubicBezTo>
                <a:cubicBezTo>
                  <a:pt x="499468" y="3734963"/>
                  <a:pt x="508676" y="3721485"/>
                  <a:pt x="508676" y="3703067"/>
                </a:cubicBezTo>
                <a:cubicBezTo>
                  <a:pt x="508676" y="3697709"/>
                  <a:pt x="507797" y="3692624"/>
                  <a:pt x="506039" y="3687810"/>
                </a:cubicBezTo>
                <a:cubicBezTo>
                  <a:pt x="504281" y="3682996"/>
                  <a:pt x="501728" y="3678601"/>
                  <a:pt x="498379" y="3674625"/>
                </a:cubicBezTo>
                <a:cubicBezTo>
                  <a:pt x="495030" y="3670648"/>
                  <a:pt x="491180" y="3667362"/>
                  <a:pt x="486826" y="3664767"/>
                </a:cubicBezTo>
                <a:cubicBezTo>
                  <a:pt x="481720" y="3661670"/>
                  <a:pt x="475944" y="3659577"/>
                  <a:pt x="469497" y="3658488"/>
                </a:cubicBezTo>
                <a:cubicBezTo>
                  <a:pt x="463051" y="3657400"/>
                  <a:pt x="455433" y="3656856"/>
                  <a:pt x="446643" y="3656856"/>
                </a:cubicBezTo>
                <a:close/>
                <a:moveTo>
                  <a:pt x="2089031" y="3655726"/>
                </a:moveTo>
                <a:cubicBezTo>
                  <a:pt x="2078399" y="3655726"/>
                  <a:pt x="2069127" y="3657295"/>
                  <a:pt x="2061216" y="3660435"/>
                </a:cubicBezTo>
                <a:cubicBezTo>
                  <a:pt x="2053305" y="3663574"/>
                  <a:pt x="2046775" y="3667697"/>
                  <a:pt x="2041627" y="3672804"/>
                </a:cubicBezTo>
                <a:cubicBezTo>
                  <a:pt x="2036478" y="3677910"/>
                  <a:pt x="2032606" y="3683603"/>
                  <a:pt x="2030011" y="3689882"/>
                </a:cubicBezTo>
                <a:cubicBezTo>
                  <a:pt x="2027416" y="3696160"/>
                  <a:pt x="2026118" y="3702188"/>
                  <a:pt x="2026118" y="3707964"/>
                </a:cubicBezTo>
                <a:cubicBezTo>
                  <a:pt x="2026118" y="3712736"/>
                  <a:pt x="2027500" y="3716503"/>
                  <a:pt x="2030262" y="3719266"/>
                </a:cubicBezTo>
                <a:cubicBezTo>
                  <a:pt x="2033025" y="3722029"/>
                  <a:pt x="2036499" y="3723410"/>
                  <a:pt x="2040685" y="3723410"/>
                </a:cubicBezTo>
                <a:cubicBezTo>
                  <a:pt x="2045457" y="3723410"/>
                  <a:pt x="2049077" y="3721903"/>
                  <a:pt x="2051547" y="3718889"/>
                </a:cubicBezTo>
                <a:cubicBezTo>
                  <a:pt x="2054017" y="3715876"/>
                  <a:pt x="2056235" y="3711564"/>
                  <a:pt x="2058202" y="3705955"/>
                </a:cubicBezTo>
                <a:cubicBezTo>
                  <a:pt x="2060170" y="3700346"/>
                  <a:pt x="2061572" y="3696914"/>
                  <a:pt x="2062409" y="3695658"/>
                </a:cubicBezTo>
                <a:cubicBezTo>
                  <a:pt x="2068688" y="3686031"/>
                  <a:pt x="2077311" y="3681217"/>
                  <a:pt x="2088277" y="3681217"/>
                </a:cubicBezTo>
                <a:cubicBezTo>
                  <a:pt x="2093468" y="3681217"/>
                  <a:pt x="2098260" y="3682389"/>
                  <a:pt x="2102656" y="3684733"/>
                </a:cubicBezTo>
                <a:cubicBezTo>
                  <a:pt x="2107051" y="3687077"/>
                  <a:pt x="2110525" y="3690363"/>
                  <a:pt x="2113078" y="3694591"/>
                </a:cubicBezTo>
                <a:cubicBezTo>
                  <a:pt x="2115632" y="3698818"/>
                  <a:pt x="2116908" y="3703611"/>
                  <a:pt x="2116908" y="3708969"/>
                </a:cubicBezTo>
                <a:cubicBezTo>
                  <a:pt x="2116908" y="3713908"/>
                  <a:pt x="2115715" y="3718952"/>
                  <a:pt x="2113329" y="3724101"/>
                </a:cubicBezTo>
                <a:cubicBezTo>
                  <a:pt x="2110944" y="3729249"/>
                  <a:pt x="2107470" y="3734272"/>
                  <a:pt x="2102907" y="3739170"/>
                </a:cubicBezTo>
                <a:cubicBezTo>
                  <a:pt x="2098344" y="3744067"/>
                  <a:pt x="2092631" y="3748943"/>
                  <a:pt x="2085766" y="3753799"/>
                </a:cubicBezTo>
                <a:cubicBezTo>
                  <a:pt x="2081915" y="3756394"/>
                  <a:pt x="2075511" y="3761815"/>
                  <a:pt x="2066553" y="3770061"/>
                </a:cubicBezTo>
                <a:cubicBezTo>
                  <a:pt x="2057596" y="3778307"/>
                  <a:pt x="2047550" y="3788206"/>
                  <a:pt x="2036415" y="3799759"/>
                </a:cubicBezTo>
                <a:cubicBezTo>
                  <a:pt x="2033737" y="3802605"/>
                  <a:pt x="2031267" y="3806519"/>
                  <a:pt x="2029007" y="3811500"/>
                </a:cubicBezTo>
                <a:cubicBezTo>
                  <a:pt x="2026746" y="3816481"/>
                  <a:pt x="2025616" y="3820478"/>
                  <a:pt x="2025616" y="3823492"/>
                </a:cubicBezTo>
                <a:cubicBezTo>
                  <a:pt x="2025616" y="3828180"/>
                  <a:pt x="2027374" y="3832261"/>
                  <a:pt x="2030890" y="3835736"/>
                </a:cubicBezTo>
                <a:cubicBezTo>
                  <a:pt x="2034406" y="3839210"/>
                  <a:pt x="2039304" y="3840947"/>
                  <a:pt x="2045582" y="3840947"/>
                </a:cubicBezTo>
                <a:lnTo>
                  <a:pt x="2138005" y="3840947"/>
                </a:lnTo>
                <a:cubicBezTo>
                  <a:pt x="2143530" y="3840947"/>
                  <a:pt x="2147653" y="3839524"/>
                  <a:pt x="2150374" y="3836678"/>
                </a:cubicBezTo>
                <a:cubicBezTo>
                  <a:pt x="2153094" y="3833831"/>
                  <a:pt x="2154455" y="3830357"/>
                  <a:pt x="2154455" y="3826255"/>
                </a:cubicBezTo>
                <a:cubicBezTo>
                  <a:pt x="2154455" y="3821651"/>
                  <a:pt x="2152739" y="3818009"/>
                  <a:pt x="2149306" y="3815330"/>
                </a:cubicBezTo>
                <a:cubicBezTo>
                  <a:pt x="2145874" y="3812651"/>
                  <a:pt x="2140893" y="3811312"/>
                  <a:pt x="2134363" y="3811312"/>
                </a:cubicBezTo>
                <a:lnTo>
                  <a:pt x="2068813" y="3811312"/>
                </a:lnTo>
                <a:cubicBezTo>
                  <a:pt x="2070907" y="3808130"/>
                  <a:pt x="2072957" y="3805410"/>
                  <a:pt x="2074967" y="3803149"/>
                </a:cubicBezTo>
                <a:cubicBezTo>
                  <a:pt x="2079655" y="3797457"/>
                  <a:pt x="2088298" y="3789462"/>
                  <a:pt x="2100898" y="3779165"/>
                </a:cubicBezTo>
                <a:cubicBezTo>
                  <a:pt x="2113497" y="3768868"/>
                  <a:pt x="2122475" y="3761312"/>
                  <a:pt x="2127833" y="3756499"/>
                </a:cubicBezTo>
                <a:cubicBezTo>
                  <a:pt x="2133191" y="3751685"/>
                  <a:pt x="2138444" y="3745030"/>
                  <a:pt x="2143593" y="3736532"/>
                </a:cubicBezTo>
                <a:cubicBezTo>
                  <a:pt x="2148742" y="3728035"/>
                  <a:pt x="2151315" y="3718596"/>
                  <a:pt x="2151315" y="3708216"/>
                </a:cubicBezTo>
                <a:cubicBezTo>
                  <a:pt x="2151315" y="3701602"/>
                  <a:pt x="2150081" y="3695219"/>
                  <a:pt x="2147611" y="3689066"/>
                </a:cubicBezTo>
                <a:cubicBezTo>
                  <a:pt x="2145141" y="3682912"/>
                  <a:pt x="2141688" y="3677492"/>
                  <a:pt x="2137251" y="3672804"/>
                </a:cubicBezTo>
                <a:cubicBezTo>
                  <a:pt x="2132814" y="3668116"/>
                  <a:pt x="2127666" y="3664432"/>
                  <a:pt x="2121806" y="3661753"/>
                </a:cubicBezTo>
                <a:cubicBezTo>
                  <a:pt x="2112764" y="3657735"/>
                  <a:pt x="2101839" y="3655726"/>
                  <a:pt x="2089031" y="3655726"/>
                </a:cubicBezTo>
                <a:close/>
                <a:moveTo>
                  <a:pt x="1936631" y="3655726"/>
                </a:moveTo>
                <a:cubicBezTo>
                  <a:pt x="1925999" y="3655726"/>
                  <a:pt x="1916727" y="3657295"/>
                  <a:pt x="1908817" y="3660435"/>
                </a:cubicBezTo>
                <a:cubicBezTo>
                  <a:pt x="1900905" y="3663574"/>
                  <a:pt x="1894375" y="3667697"/>
                  <a:pt x="1889227" y="3672804"/>
                </a:cubicBezTo>
                <a:cubicBezTo>
                  <a:pt x="1884078" y="3677910"/>
                  <a:pt x="1880207" y="3683603"/>
                  <a:pt x="1877611" y="3689882"/>
                </a:cubicBezTo>
                <a:cubicBezTo>
                  <a:pt x="1875016" y="3696160"/>
                  <a:pt x="1873718" y="3702188"/>
                  <a:pt x="1873718" y="3707964"/>
                </a:cubicBezTo>
                <a:cubicBezTo>
                  <a:pt x="1873718" y="3712736"/>
                  <a:pt x="1875100" y="3716503"/>
                  <a:pt x="1877862" y="3719266"/>
                </a:cubicBezTo>
                <a:cubicBezTo>
                  <a:pt x="1880625" y="3722029"/>
                  <a:pt x="1884099" y="3723410"/>
                  <a:pt x="1888285" y="3723410"/>
                </a:cubicBezTo>
                <a:cubicBezTo>
                  <a:pt x="1893057" y="3723410"/>
                  <a:pt x="1896677" y="3721903"/>
                  <a:pt x="1899147" y="3718889"/>
                </a:cubicBezTo>
                <a:cubicBezTo>
                  <a:pt x="1901617" y="3715876"/>
                  <a:pt x="1903836" y="3711564"/>
                  <a:pt x="1905803" y="3705955"/>
                </a:cubicBezTo>
                <a:cubicBezTo>
                  <a:pt x="1907770" y="3700346"/>
                  <a:pt x="1909172" y="3696914"/>
                  <a:pt x="1910009" y="3695658"/>
                </a:cubicBezTo>
                <a:cubicBezTo>
                  <a:pt x="1916288" y="3686031"/>
                  <a:pt x="1924911" y="3681217"/>
                  <a:pt x="1935877" y="3681217"/>
                </a:cubicBezTo>
                <a:cubicBezTo>
                  <a:pt x="1941068" y="3681217"/>
                  <a:pt x="1945860" y="3682389"/>
                  <a:pt x="1950256" y="3684733"/>
                </a:cubicBezTo>
                <a:cubicBezTo>
                  <a:pt x="1954651" y="3687077"/>
                  <a:pt x="1958125" y="3690363"/>
                  <a:pt x="1960679" y="3694591"/>
                </a:cubicBezTo>
                <a:cubicBezTo>
                  <a:pt x="1963232" y="3698818"/>
                  <a:pt x="1964508" y="3703611"/>
                  <a:pt x="1964508" y="3708969"/>
                </a:cubicBezTo>
                <a:cubicBezTo>
                  <a:pt x="1964508" y="3713908"/>
                  <a:pt x="1963315" y="3718952"/>
                  <a:pt x="1960929" y="3724101"/>
                </a:cubicBezTo>
                <a:cubicBezTo>
                  <a:pt x="1958543" y="3729249"/>
                  <a:pt x="1955069" y="3734272"/>
                  <a:pt x="1950507" y="3739170"/>
                </a:cubicBezTo>
                <a:cubicBezTo>
                  <a:pt x="1945945" y="3744067"/>
                  <a:pt x="1940231" y="3748943"/>
                  <a:pt x="1933366" y="3753799"/>
                </a:cubicBezTo>
                <a:cubicBezTo>
                  <a:pt x="1929515" y="3756394"/>
                  <a:pt x="1923111" y="3761815"/>
                  <a:pt x="1914153" y="3770061"/>
                </a:cubicBezTo>
                <a:cubicBezTo>
                  <a:pt x="1905196" y="3778307"/>
                  <a:pt x="1895150" y="3788206"/>
                  <a:pt x="1884016" y="3799759"/>
                </a:cubicBezTo>
                <a:cubicBezTo>
                  <a:pt x="1881337" y="3802605"/>
                  <a:pt x="1878867" y="3806519"/>
                  <a:pt x="1876607" y="3811500"/>
                </a:cubicBezTo>
                <a:cubicBezTo>
                  <a:pt x="1874346" y="3816481"/>
                  <a:pt x="1873216" y="3820478"/>
                  <a:pt x="1873216" y="3823492"/>
                </a:cubicBezTo>
                <a:cubicBezTo>
                  <a:pt x="1873216" y="3828180"/>
                  <a:pt x="1874974" y="3832261"/>
                  <a:pt x="1878490" y="3835736"/>
                </a:cubicBezTo>
                <a:cubicBezTo>
                  <a:pt x="1882006" y="3839210"/>
                  <a:pt x="1886904" y="3840947"/>
                  <a:pt x="1893182" y="3840947"/>
                </a:cubicBezTo>
                <a:lnTo>
                  <a:pt x="1985605" y="3840947"/>
                </a:lnTo>
                <a:cubicBezTo>
                  <a:pt x="1991130" y="3840947"/>
                  <a:pt x="1995253" y="3839524"/>
                  <a:pt x="1997974" y="3836678"/>
                </a:cubicBezTo>
                <a:cubicBezTo>
                  <a:pt x="2000694" y="3833831"/>
                  <a:pt x="2002055" y="3830357"/>
                  <a:pt x="2002055" y="3826255"/>
                </a:cubicBezTo>
                <a:cubicBezTo>
                  <a:pt x="2002055" y="3821651"/>
                  <a:pt x="2000339" y="3818009"/>
                  <a:pt x="1996907" y="3815330"/>
                </a:cubicBezTo>
                <a:cubicBezTo>
                  <a:pt x="1993474" y="3812651"/>
                  <a:pt x="1988493" y="3811312"/>
                  <a:pt x="1981963" y="3811312"/>
                </a:cubicBezTo>
                <a:lnTo>
                  <a:pt x="1916413" y="3811312"/>
                </a:lnTo>
                <a:cubicBezTo>
                  <a:pt x="1918506" y="3808130"/>
                  <a:pt x="1920557" y="3805410"/>
                  <a:pt x="1922567" y="3803149"/>
                </a:cubicBezTo>
                <a:cubicBezTo>
                  <a:pt x="1927255" y="3797457"/>
                  <a:pt x="1935898" y="3789462"/>
                  <a:pt x="1948498" y="3779165"/>
                </a:cubicBezTo>
                <a:cubicBezTo>
                  <a:pt x="1961097" y="3768868"/>
                  <a:pt x="1970075" y="3761312"/>
                  <a:pt x="1975433" y="3756499"/>
                </a:cubicBezTo>
                <a:cubicBezTo>
                  <a:pt x="1980791" y="3751685"/>
                  <a:pt x="1986045" y="3745030"/>
                  <a:pt x="1991193" y="3736532"/>
                </a:cubicBezTo>
                <a:cubicBezTo>
                  <a:pt x="1996341" y="3728035"/>
                  <a:pt x="1998915" y="3718596"/>
                  <a:pt x="1998915" y="3708216"/>
                </a:cubicBezTo>
                <a:cubicBezTo>
                  <a:pt x="1998915" y="3701602"/>
                  <a:pt x="1997681" y="3695219"/>
                  <a:pt x="1995211" y="3689066"/>
                </a:cubicBezTo>
                <a:cubicBezTo>
                  <a:pt x="1992741" y="3682912"/>
                  <a:pt x="1989289" y="3677492"/>
                  <a:pt x="1984851" y="3672804"/>
                </a:cubicBezTo>
                <a:cubicBezTo>
                  <a:pt x="1980414" y="3668116"/>
                  <a:pt x="1975266" y="3664432"/>
                  <a:pt x="1969406" y="3661753"/>
                </a:cubicBezTo>
                <a:cubicBezTo>
                  <a:pt x="1960364" y="3657735"/>
                  <a:pt x="1949439" y="3655726"/>
                  <a:pt x="1936631" y="3655726"/>
                </a:cubicBezTo>
                <a:close/>
                <a:moveTo>
                  <a:pt x="1778078" y="3655726"/>
                </a:moveTo>
                <a:cubicBezTo>
                  <a:pt x="1768702" y="3655726"/>
                  <a:pt x="1760142" y="3657316"/>
                  <a:pt x="1752398" y="3660498"/>
                </a:cubicBezTo>
                <a:cubicBezTo>
                  <a:pt x="1744654" y="3663679"/>
                  <a:pt x="1737978" y="3668116"/>
                  <a:pt x="1732369" y="3673808"/>
                </a:cubicBezTo>
                <a:cubicBezTo>
                  <a:pt x="1726760" y="3679501"/>
                  <a:pt x="1722449" y="3686219"/>
                  <a:pt x="1719435" y="3693963"/>
                </a:cubicBezTo>
                <a:cubicBezTo>
                  <a:pt x="1716421" y="3701707"/>
                  <a:pt x="1714914" y="3709890"/>
                  <a:pt x="1714914" y="3718513"/>
                </a:cubicBezTo>
                <a:cubicBezTo>
                  <a:pt x="1714914" y="3726549"/>
                  <a:pt x="1716254" y="3734230"/>
                  <a:pt x="1718932" y="3741555"/>
                </a:cubicBezTo>
                <a:cubicBezTo>
                  <a:pt x="1721611" y="3748881"/>
                  <a:pt x="1725441" y="3755285"/>
                  <a:pt x="1730422" y="3760768"/>
                </a:cubicBezTo>
                <a:cubicBezTo>
                  <a:pt x="1735404" y="3766252"/>
                  <a:pt x="1741306" y="3770521"/>
                  <a:pt x="1748128" y="3773577"/>
                </a:cubicBezTo>
                <a:cubicBezTo>
                  <a:pt x="1754951" y="3776632"/>
                  <a:pt x="1762297" y="3778160"/>
                  <a:pt x="1770167" y="3778160"/>
                </a:cubicBezTo>
                <a:cubicBezTo>
                  <a:pt x="1778454" y="3778160"/>
                  <a:pt x="1786010" y="3776507"/>
                  <a:pt x="1792833" y="3773200"/>
                </a:cubicBezTo>
                <a:cubicBezTo>
                  <a:pt x="1799655" y="3769893"/>
                  <a:pt x="1805830" y="3764975"/>
                  <a:pt x="1811355" y="3758445"/>
                </a:cubicBezTo>
                <a:cubicBezTo>
                  <a:pt x="1810183" y="3781132"/>
                  <a:pt x="1806583" y="3796954"/>
                  <a:pt x="1800555" y="3805912"/>
                </a:cubicBezTo>
                <a:cubicBezTo>
                  <a:pt x="1797542" y="3810349"/>
                  <a:pt x="1793900" y="3813781"/>
                  <a:pt x="1789630" y="3816209"/>
                </a:cubicBezTo>
                <a:cubicBezTo>
                  <a:pt x="1785361" y="3818637"/>
                  <a:pt x="1780840" y="3819851"/>
                  <a:pt x="1776069" y="3819851"/>
                </a:cubicBezTo>
                <a:cubicBezTo>
                  <a:pt x="1770711" y="3819851"/>
                  <a:pt x="1765897" y="3818323"/>
                  <a:pt x="1761628" y="3815267"/>
                </a:cubicBezTo>
                <a:cubicBezTo>
                  <a:pt x="1757358" y="3812212"/>
                  <a:pt x="1754303" y="3808172"/>
                  <a:pt x="1752461" y="3803149"/>
                </a:cubicBezTo>
                <a:cubicBezTo>
                  <a:pt x="1750954" y="3799047"/>
                  <a:pt x="1748735" y="3795971"/>
                  <a:pt x="1745805" y="3793920"/>
                </a:cubicBezTo>
                <a:cubicBezTo>
                  <a:pt x="1742876" y="3791869"/>
                  <a:pt x="1739568" y="3790843"/>
                  <a:pt x="1735885" y="3790843"/>
                </a:cubicBezTo>
                <a:cubicBezTo>
                  <a:pt x="1731867" y="3790843"/>
                  <a:pt x="1728560" y="3792224"/>
                  <a:pt x="1725965" y="3794987"/>
                </a:cubicBezTo>
                <a:cubicBezTo>
                  <a:pt x="1723369" y="3797750"/>
                  <a:pt x="1722072" y="3800889"/>
                  <a:pt x="1722072" y="3804405"/>
                </a:cubicBezTo>
                <a:cubicBezTo>
                  <a:pt x="1722072" y="3810098"/>
                  <a:pt x="1724165" y="3816021"/>
                  <a:pt x="1728351" y="3822174"/>
                </a:cubicBezTo>
                <a:cubicBezTo>
                  <a:pt x="1732536" y="3828327"/>
                  <a:pt x="1738648" y="3833475"/>
                  <a:pt x="1746685" y="3837619"/>
                </a:cubicBezTo>
                <a:cubicBezTo>
                  <a:pt x="1754721" y="3841763"/>
                  <a:pt x="1764181" y="3843835"/>
                  <a:pt x="1775065" y="3843835"/>
                </a:cubicBezTo>
                <a:cubicBezTo>
                  <a:pt x="1786115" y="3843835"/>
                  <a:pt x="1795993" y="3841805"/>
                  <a:pt x="1804700" y="3837745"/>
                </a:cubicBezTo>
                <a:cubicBezTo>
                  <a:pt x="1813406" y="3833685"/>
                  <a:pt x="1820877" y="3827490"/>
                  <a:pt x="1827114" y="3819160"/>
                </a:cubicBezTo>
                <a:cubicBezTo>
                  <a:pt x="1833351" y="3810830"/>
                  <a:pt x="1838102" y="3800533"/>
                  <a:pt x="1841367" y="3788269"/>
                </a:cubicBezTo>
                <a:cubicBezTo>
                  <a:pt x="1844632" y="3776004"/>
                  <a:pt x="1846264" y="3761836"/>
                  <a:pt x="1846264" y="3745762"/>
                </a:cubicBezTo>
                <a:cubicBezTo>
                  <a:pt x="1846264" y="3731363"/>
                  <a:pt x="1844715" y="3718471"/>
                  <a:pt x="1841618" y="3707085"/>
                </a:cubicBezTo>
                <a:cubicBezTo>
                  <a:pt x="1838521" y="3695700"/>
                  <a:pt x="1834084" y="3686261"/>
                  <a:pt x="1828307" y="3678769"/>
                </a:cubicBezTo>
                <a:cubicBezTo>
                  <a:pt x="1822531" y="3671276"/>
                  <a:pt x="1815415" y="3665562"/>
                  <a:pt x="1806960" y="3661628"/>
                </a:cubicBezTo>
                <a:cubicBezTo>
                  <a:pt x="1798504" y="3657693"/>
                  <a:pt x="1788877" y="3655726"/>
                  <a:pt x="1778078" y="3655726"/>
                </a:cubicBezTo>
                <a:close/>
                <a:moveTo>
                  <a:pt x="1625678" y="3655726"/>
                </a:moveTo>
                <a:cubicBezTo>
                  <a:pt x="1616302" y="3655726"/>
                  <a:pt x="1607742" y="3657316"/>
                  <a:pt x="1599998" y="3660498"/>
                </a:cubicBezTo>
                <a:cubicBezTo>
                  <a:pt x="1592254" y="3663679"/>
                  <a:pt x="1585578" y="3668116"/>
                  <a:pt x="1579969" y="3673808"/>
                </a:cubicBezTo>
                <a:cubicBezTo>
                  <a:pt x="1574360" y="3679501"/>
                  <a:pt x="1570049" y="3686219"/>
                  <a:pt x="1567035" y="3693963"/>
                </a:cubicBezTo>
                <a:cubicBezTo>
                  <a:pt x="1564021" y="3701707"/>
                  <a:pt x="1562514" y="3709890"/>
                  <a:pt x="1562514" y="3718513"/>
                </a:cubicBezTo>
                <a:cubicBezTo>
                  <a:pt x="1562514" y="3726549"/>
                  <a:pt x="1563854" y="3734230"/>
                  <a:pt x="1566532" y="3741555"/>
                </a:cubicBezTo>
                <a:cubicBezTo>
                  <a:pt x="1569211" y="3748881"/>
                  <a:pt x="1573041" y="3755285"/>
                  <a:pt x="1578022" y="3760768"/>
                </a:cubicBezTo>
                <a:cubicBezTo>
                  <a:pt x="1583004" y="3766252"/>
                  <a:pt x="1588906" y="3770521"/>
                  <a:pt x="1595728" y="3773577"/>
                </a:cubicBezTo>
                <a:cubicBezTo>
                  <a:pt x="1602551" y="3776632"/>
                  <a:pt x="1609897" y="3778160"/>
                  <a:pt x="1617767" y="3778160"/>
                </a:cubicBezTo>
                <a:cubicBezTo>
                  <a:pt x="1626054" y="3778160"/>
                  <a:pt x="1633610" y="3776507"/>
                  <a:pt x="1640433" y="3773200"/>
                </a:cubicBezTo>
                <a:cubicBezTo>
                  <a:pt x="1647255" y="3769893"/>
                  <a:pt x="1653429" y="3764975"/>
                  <a:pt x="1658955" y="3758445"/>
                </a:cubicBezTo>
                <a:cubicBezTo>
                  <a:pt x="1657783" y="3781132"/>
                  <a:pt x="1654183" y="3796954"/>
                  <a:pt x="1648155" y="3805912"/>
                </a:cubicBezTo>
                <a:cubicBezTo>
                  <a:pt x="1645142" y="3810349"/>
                  <a:pt x="1641500" y="3813781"/>
                  <a:pt x="1637230" y="3816209"/>
                </a:cubicBezTo>
                <a:cubicBezTo>
                  <a:pt x="1632961" y="3818637"/>
                  <a:pt x="1628440" y="3819851"/>
                  <a:pt x="1623669" y="3819851"/>
                </a:cubicBezTo>
                <a:cubicBezTo>
                  <a:pt x="1618311" y="3819851"/>
                  <a:pt x="1613497" y="3818323"/>
                  <a:pt x="1609228" y="3815267"/>
                </a:cubicBezTo>
                <a:cubicBezTo>
                  <a:pt x="1604958" y="3812212"/>
                  <a:pt x="1601902" y="3808172"/>
                  <a:pt x="1600061" y="3803149"/>
                </a:cubicBezTo>
                <a:cubicBezTo>
                  <a:pt x="1598554" y="3799047"/>
                  <a:pt x="1596335" y="3795971"/>
                  <a:pt x="1593405" y="3793920"/>
                </a:cubicBezTo>
                <a:cubicBezTo>
                  <a:pt x="1590475" y="3791869"/>
                  <a:pt x="1587168" y="3790843"/>
                  <a:pt x="1583485" y="3790843"/>
                </a:cubicBezTo>
                <a:cubicBezTo>
                  <a:pt x="1579467" y="3790843"/>
                  <a:pt x="1576160" y="3792224"/>
                  <a:pt x="1573565" y="3794987"/>
                </a:cubicBezTo>
                <a:cubicBezTo>
                  <a:pt x="1570969" y="3797750"/>
                  <a:pt x="1569672" y="3800889"/>
                  <a:pt x="1569672" y="3804405"/>
                </a:cubicBezTo>
                <a:cubicBezTo>
                  <a:pt x="1569672" y="3810098"/>
                  <a:pt x="1571765" y="3816021"/>
                  <a:pt x="1575951" y="3822174"/>
                </a:cubicBezTo>
                <a:cubicBezTo>
                  <a:pt x="1580136" y="3828327"/>
                  <a:pt x="1586248" y="3833475"/>
                  <a:pt x="1594284" y="3837619"/>
                </a:cubicBezTo>
                <a:cubicBezTo>
                  <a:pt x="1602321" y="3841763"/>
                  <a:pt x="1611781" y="3843835"/>
                  <a:pt x="1622664" y="3843835"/>
                </a:cubicBezTo>
                <a:cubicBezTo>
                  <a:pt x="1633714" y="3843835"/>
                  <a:pt x="1643593" y="3841805"/>
                  <a:pt x="1652299" y="3837745"/>
                </a:cubicBezTo>
                <a:cubicBezTo>
                  <a:pt x="1661006" y="3833685"/>
                  <a:pt x="1668477" y="3827490"/>
                  <a:pt x="1674714" y="3819160"/>
                </a:cubicBezTo>
                <a:cubicBezTo>
                  <a:pt x="1680951" y="3810830"/>
                  <a:pt x="1685702" y="3800533"/>
                  <a:pt x="1688967" y="3788269"/>
                </a:cubicBezTo>
                <a:cubicBezTo>
                  <a:pt x="1692232" y="3776004"/>
                  <a:pt x="1693864" y="3761836"/>
                  <a:pt x="1693864" y="3745762"/>
                </a:cubicBezTo>
                <a:cubicBezTo>
                  <a:pt x="1693864" y="3731363"/>
                  <a:pt x="1692315" y="3718471"/>
                  <a:pt x="1689218" y="3707085"/>
                </a:cubicBezTo>
                <a:cubicBezTo>
                  <a:pt x="1686121" y="3695700"/>
                  <a:pt x="1681684" y="3686261"/>
                  <a:pt x="1675907" y="3678769"/>
                </a:cubicBezTo>
                <a:cubicBezTo>
                  <a:pt x="1670131" y="3671276"/>
                  <a:pt x="1663015" y="3665562"/>
                  <a:pt x="1654560" y="3661628"/>
                </a:cubicBezTo>
                <a:cubicBezTo>
                  <a:pt x="1646104" y="3657693"/>
                  <a:pt x="1636477" y="3655726"/>
                  <a:pt x="1625678" y="3655726"/>
                </a:cubicBezTo>
                <a:close/>
                <a:moveTo>
                  <a:pt x="1522210" y="3653717"/>
                </a:moveTo>
                <a:cubicBezTo>
                  <a:pt x="1517019" y="3653717"/>
                  <a:pt x="1512896" y="3655475"/>
                  <a:pt x="1509841" y="3658991"/>
                </a:cubicBezTo>
                <a:cubicBezTo>
                  <a:pt x="1506785" y="3662507"/>
                  <a:pt x="1505257" y="3667697"/>
                  <a:pt x="1505257" y="3674562"/>
                </a:cubicBezTo>
                <a:lnTo>
                  <a:pt x="1505257" y="3823241"/>
                </a:lnTo>
                <a:cubicBezTo>
                  <a:pt x="1505257" y="3829938"/>
                  <a:pt x="1506827" y="3835087"/>
                  <a:pt x="1509966" y="3838687"/>
                </a:cubicBezTo>
                <a:cubicBezTo>
                  <a:pt x="1513105" y="3842286"/>
                  <a:pt x="1517187" y="3844086"/>
                  <a:pt x="1522210" y="3844086"/>
                </a:cubicBezTo>
                <a:cubicBezTo>
                  <a:pt x="1527316" y="3844086"/>
                  <a:pt x="1531481" y="3842349"/>
                  <a:pt x="1534704" y="3838875"/>
                </a:cubicBezTo>
                <a:cubicBezTo>
                  <a:pt x="1537927" y="3835401"/>
                  <a:pt x="1539539" y="3830190"/>
                  <a:pt x="1539539" y="3823241"/>
                </a:cubicBezTo>
                <a:lnTo>
                  <a:pt x="1539539" y="3674562"/>
                </a:lnTo>
                <a:cubicBezTo>
                  <a:pt x="1539539" y="3667613"/>
                  <a:pt x="1537948" y="3662402"/>
                  <a:pt x="1534767" y="3658928"/>
                </a:cubicBezTo>
                <a:cubicBezTo>
                  <a:pt x="1531586" y="3655454"/>
                  <a:pt x="1527400" y="3653717"/>
                  <a:pt x="1522210" y="3653717"/>
                </a:cubicBezTo>
                <a:close/>
                <a:moveTo>
                  <a:pt x="826136" y="3653717"/>
                </a:moveTo>
                <a:cubicBezTo>
                  <a:pt x="813913" y="3653717"/>
                  <a:pt x="802402" y="3655893"/>
                  <a:pt x="791603" y="3660246"/>
                </a:cubicBezTo>
                <a:cubicBezTo>
                  <a:pt x="780804" y="3664600"/>
                  <a:pt x="771386" y="3670941"/>
                  <a:pt x="763349" y="3679271"/>
                </a:cubicBezTo>
                <a:cubicBezTo>
                  <a:pt x="755313" y="3687601"/>
                  <a:pt x="749138" y="3697626"/>
                  <a:pt x="744827" y="3709346"/>
                </a:cubicBezTo>
                <a:cubicBezTo>
                  <a:pt x="740515" y="3721066"/>
                  <a:pt x="738360" y="3734335"/>
                  <a:pt x="738360" y="3749153"/>
                </a:cubicBezTo>
                <a:cubicBezTo>
                  <a:pt x="738360" y="3758278"/>
                  <a:pt x="739218" y="3766900"/>
                  <a:pt x="740934" y="3775021"/>
                </a:cubicBezTo>
                <a:cubicBezTo>
                  <a:pt x="742650" y="3783141"/>
                  <a:pt x="745224" y="3790780"/>
                  <a:pt x="748657" y="3797938"/>
                </a:cubicBezTo>
                <a:cubicBezTo>
                  <a:pt x="752089" y="3805096"/>
                  <a:pt x="756233" y="3811563"/>
                  <a:pt x="761089" y="3817339"/>
                </a:cubicBezTo>
                <a:cubicBezTo>
                  <a:pt x="766530" y="3823702"/>
                  <a:pt x="772495" y="3828829"/>
                  <a:pt x="778983" y="3832722"/>
                </a:cubicBezTo>
                <a:cubicBezTo>
                  <a:pt x="785471" y="3836615"/>
                  <a:pt x="792691" y="3839482"/>
                  <a:pt x="800644" y="3841324"/>
                </a:cubicBezTo>
                <a:cubicBezTo>
                  <a:pt x="808597" y="3843165"/>
                  <a:pt x="817429" y="3844086"/>
                  <a:pt x="827140" y="3844086"/>
                </a:cubicBezTo>
                <a:cubicBezTo>
                  <a:pt x="839949" y="3844086"/>
                  <a:pt x="851167" y="3842035"/>
                  <a:pt x="860794" y="3837933"/>
                </a:cubicBezTo>
                <a:cubicBezTo>
                  <a:pt x="870422" y="3833831"/>
                  <a:pt x="878333" y="3828494"/>
                  <a:pt x="884528" y="3821923"/>
                </a:cubicBezTo>
                <a:cubicBezTo>
                  <a:pt x="890723" y="3815351"/>
                  <a:pt x="895264" y="3808654"/>
                  <a:pt x="898152" y="3801831"/>
                </a:cubicBezTo>
                <a:cubicBezTo>
                  <a:pt x="901041" y="3795008"/>
                  <a:pt x="902485" y="3788666"/>
                  <a:pt x="902485" y="3782806"/>
                </a:cubicBezTo>
                <a:cubicBezTo>
                  <a:pt x="902485" y="3778202"/>
                  <a:pt x="900894" y="3774351"/>
                  <a:pt x="897713" y="3771254"/>
                </a:cubicBezTo>
                <a:cubicBezTo>
                  <a:pt x="894532" y="3768156"/>
                  <a:pt x="890723" y="3766607"/>
                  <a:pt x="886286" y="3766607"/>
                </a:cubicBezTo>
                <a:cubicBezTo>
                  <a:pt x="881095" y="3766607"/>
                  <a:pt x="877328" y="3768135"/>
                  <a:pt x="874984" y="3771191"/>
                </a:cubicBezTo>
                <a:cubicBezTo>
                  <a:pt x="872640" y="3774246"/>
                  <a:pt x="870673" y="3778202"/>
                  <a:pt x="869082" y="3783058"/>
                </a:cubicBezTo>
                <a:cubicBezTo>
                  <a:pt x="865315" y="3793355"/>
                  <a:pt x="859727" y="3801161"/>
                  <a:pt x="852318" y="3806477"/>
                </a:cubicBezTo>
                <a:cubicBezTo>
                  <a:pt x="844910" y="3811793"/>
                  <a:pt x="835847" y="3814451"/>
                  <a:pt x="825131" y="3814451"/>
                </a:cubicBezTo>
                <a:cubicBezTo>
                  <a:pt x="815253" y="3814451"/>
                  <a:pt x="806630" y="3812107"/>
                  <a:pt x="799263" y="3807419"/>
                </a:cubicBezTo>
                <a:cubicBezTo>
                  <a:pt x="791896" y="3802731"/>
                  <a:pt x="786203" y="3795636"/>
                  <a:pt x="782186" y="3786134"/>
                </a:cubicBezTo>
                <a:cubicBezTo>
                  <a:pt x="778167" y="3776632"/>
                  <a:pt x="776157" y="3764724"/>
                  <a:pt x="776157" y="3750408"/>
                </a:cubicBezTo>
                <a:cubicBezTo>
                  <a:pt x="776157" y="3728977"/>
                  <a:pt x="780699" y="3712443"/>
                  <a:pt x="789782" y="3700807"/>
                </a:cubicBezTo>
                <a:cubicBezTo>
                  <a:pt x="798865" y="3689170"/>
                  <a:pt x="811067" y="3683352"/>
                  <a:pt x="826387" y="3683352"/>
                </a:cubicBezTo>
                <a:cubicBezTo>
                  <a:pt x="836015" y="3683352"/>
                  <a:pt x="844114" y="3685612"/>
                  <a:pt x="850686" y="3690133"/>
                </a:cubicBezTo>
                <a:cubicBezTo>
                  <a:pt x="857257" y="3694654"/>
                  <a:pt x="862971" y="3701476"/>
                  <a:pt x="867826" y="3710601"/>
                </a:cubicBezTo>
                <a:cubicBezTo>
                  <a:pt x="870756" y="3716127"/>
                  <a:pt x="873414" y="3720020"/>
                  <a:pt x="875800" y="3722280"/>
                </a:cubicBezTo>
                <a:cubicBezTo>
                  <a:pt x="878186" y="3724540"/>
                  <a:pt x="881765" y="3725670"/>
                  <a:pt x="886537" y="3725670"/>
                </a:cubicBezTo>
                <a:cubicBezTo>
                  <a:pt x="890806" y="3725670"/>
                  <a:pt x="894448" y="3724038"/>
                  <a:pt x="897462" y="3720773"/>
                </a:cubicBezTo>
                <a:cubicBezTo>
                  <a:pt x="900476" y="3717508"/>
                  <a:pt x="901983" y="3713741"/>
                  <a:pt x="901983" y="3709471"/>
                </a:cubicBezTo>
                <a:cubicBezTo>
                  <a:pt x="901983" y="3701686"/>
                  <a:pt x="898885" y="3693419"/>
                  <a:pt x="892690" y="3684671"/>
                </a:cubicBezTo>
                <a:cubicBezTo>
                  <a:pt x="886495" y="3675922"/>
                  <a:pt x="877579" y="3668576"/>
                  <a:pt x="865943" y="3662632"/>
                </a:cubicBezTo>
                <a:cubicBezTo>
                  <a:pt x="854306" y="3656688"/>
                  <a:pt x="841037" y="3653717"/>
                  <a:pt x="826136" y="3653717"/>
                </a:cubicBezTo>
                <a:close/>
                <a:moveTo>
                  <a:pt x="1158046" y="2824451"/>
                </a:moveTo>
                <a:cubicBezTo>
                  <a:pt x="1185430" y="2824451"/>
                  <a:pt x="1206861" y="2833306"/>
                  <a:pt x="1222339" y="2851017"/>
                </a:cubicBezTo>
                <a:cubicBezTo>
                  <a:pt x="1237818" y="2868728"/>
                  <a:pt x="1248831" y="2894921"/>
                  <a:pt x="1255380" y="2929598"/>
                </a:cubicBezTo>
                <a:cubicBezTo>
                  <a:pt x="1261928" y="2964275"/>
                  <a:pt x="1265202" y="3008849"/>
                  <a:pt x="1265202" y="3063320"/>
                </a:cubicBezTo>
                <a:cubicBezTo>
                  <a:pt x="1265202" y="3120768"/>
                  <a:pt x="1262077" y="3167202"/>
                  <a:pt x="1255826" y="3202623"/>
                </a:cubicBezTo>
                <a:cubicBezTo>
                  <a:pt x="1249575" y="3238044"/>
                  <a:pt x="1238711" y="3265280"/>
                  <a:pt x="1223233" y="3284330"/>
                </a:cubicBezTo>
                <a:cubicBezTo>
                  <a:pt x="1207755" y="3303380"/>
                  <a:pt x="1186323" y="3312905"/>
                  <a:pt x="1158939" y="3312905"/>
                </a:cubicBezTo>
                <a:cubicBezTo>
                  <a:pt x="1132447" y="3312905"/>
                  <a:pt x="1111463" y="3303752"/>
                  <a:pt x="1095984" y="3285446"/>
                </a:cubicBezTo>
                <a:cubicBezTo>
                  <a:pt x="1080506" y="3267140"/>
                  <a:pt x="1069493" y="3240128"/>
                  <a:pt x="1062945" y="3204409"/>
                </a:cubicBezTo>
                <a:cubicBezTo>
                  <a:pt x="1056396" y="3168691"/>
                  <a:pt x="1053122" y="3122852"/>
                  <a:pt x="1053122" y="3066892"/>
                </a:cubicBezTo>
                <a:cubicBezTo>
                  <a:pt x="1053122" y="2984441"/>
                  <a:pt x="1060787" y="2923422"/>
                  <a:pt x="1076116" y="2883833"/>
                </a:cubicBezTo>
                <a:cubicBezTo>
                  <a:pt x="1091445" y="2844245"/>
                  <a:pt x="1118755" y="2824451"/>
                  <a:pt x="1158046" y="2824451"/>
                </a:cubicBezTo>
                <a:close/>
                <a:moveTo>
                  <a:pt x="2249254" y="2734708"/>
                </a:moveTo>
                <a:cubicBezTo>
                  <a:pt x="2211451" y="2734708"/>
                  <a:pt x="2178486" y="2740289"/>
                  <a:pt x="2150358" y="2751451"/>
                </a:cubicBezTo>
                <a:cubicBezTo>
                  <a:pt x="2122229" y="2762613"/>
                  <a:pt x="2099012" y="2777272"/>
                  <a:pt x="2080706" y="2795429"/>
                </a:cubicBezTo>
                <a:cubicBezTo>
                  <a:pt x="2062401" y="2813586"/>
                  <a:pt x="2048633" y="2833827"/>
                  <a:pt x="2039406" y="2856151"/>
                </a:cubicBezTo>
                <a:cubicBezTo>
                  <a:pt x="2030179" y="2878476"/>
                  <a:pt x="2025565" y="2899907"/>
                  <a:pt x="2025565" y="2920445"/>
                </a:cubicBezTo>
                <a:cubicBezTo>
                  <a:pt x="2025565" y="2937411"/>
                  <a:pt x="2030476" y="2950806"/>
                  <a:pt x="2040299" y="2960629"/>
                </a:cubicBezTo>
                <a:cubicBezTo>
                  <a:pt x="2050122" y="2970452"/>
                  <a:pt x="2062474" y="2975363"/>
                  <a:pt x="2077357" y="2975363"/>
                </a:cubicBezTo>
                <a:cubicBezTo>
                  <a:pt x="2094324" y="2975363"/>
                  <a:pt x="2107197" y="2970005"/>
                  <a:pt x="2115978" y="2959289"/>
                </a:cubicBezTo>
                <a:cubicBezTo>
                  <a:pt x="2124759" y="2948574"/>
                  <a:pt x="2132647" y="2933244"/>
                  <a:pt x="2139642" y="2913301"/>
                </a:cubicBezTo>
                <a:cubicBezTo>
                  <a:pt x="2146637" y="2893358"/>
                  <a:pt x="2151623" y="2881154"/>
                  <a:pt x="2154599" y="2876690"/>
                </a:cubicBezTo>
                <a:cubicBezTo>
                  <a:pt x="2176923" y="2842459"/>
                  <a:pt x="2207582" y="2825344"/>
                  <a:pt x="2246575" y="2825344"/>
                </a:cubicBezTo>
                <a:cubicBezTo>
                  <a:pt x="2265029" y="2825344"/>
                  <a:pt x="2282070" y="2829511"/>
                  <a:pt x="2297697" y="2837845"/>
                </a:cubicBezTo>
                <a:cubicBezTo>
                  <a:pt x="2313324" y="2846180"/>
                  <a:pt x="2325677" y="2857863"/>
                  <a:pt x="2334755" y="2872894"/>
                </a:cubicBezTo>
                <a:cubicBezTo>
                  <a:pt x="2343834" y="2887926"/>
                  <a:pt x="2348373" y="2904967"/>
                  <a:pt x="2348373" y="2924017"/>
                </a:cubicBezTo>
                <a:cubicBezTo>
                  <a:pt x="2348373" y="2941579"/>
                  <a:pt x="2344132" y="2959512"/>
                  <a:pt x="2335649" y="2977818"/>
                </a:cubicBezTo>
                <a:cubicBezTo>
                  <a:pt x="2327165" y="2996124"/>
                  <a:pt x="2314812" y="3013984"/>
                  <a:pt x="2298590" y="3031396"/>
                </a:cubicBezTo>
                <a:cubicBezTo>
                  <a:pt x="2282368" y="3048810"/>
                  <a:pt x="2262053" y="3066148"/>
                  <a:pt x="2237645" y="3083412"/>
                </a:cubicBezTo>
                <a:cubicBezTo>
                  <a:pt x="2223953" y="3092639"/>
                  <a:pt x="2201182" y="3111912"/>
                  <a:pt x="2169333" y="3141232"/>
                </a:cubicBezTo>
                <a:cubicBezTo>
                  <a:pt x="2137484" y="3170551"/>
                  <a:pt x="2101765" y="3205749"/>
                  <a:pt x="2062177" y="3246825"/>
                </a:cubicBezTo>
                <a:cubicBezTo>
                  <a:pt x="2052652" y="3256946"/>
                  <a:pt x="2043871" y="3270861"/>
                  <a:pt x="2035834" y="3288571"/>
                </a:cubicBezTo>
                <a:cubicBezTo>
                  <a:pt x="2027797" y="3306282"/>
                  <a:pt x="2023779" y="3320495"/>
                  <a:pt x="2023779" y="3331211"/>
                </a:cubicBezTo>
                <a:cubicBezTo>
                  <a:pt x="2023779" y="3347879"/>
                  <a:pt x="2030030" y="3362390"/>
                  <a:pt x="2042531" y="3374743"/>
                </a:cubicBezTo>
                <a:cubicBezTo>
                  <a:pt x="2055033" y="3387096"/>
                  <a:pt x="2072446" y="3393272"/>
                  <a:pt x="2094770" y="3393272"/>
                </a:cubicBezTo>
                <a:lnTo>
                  <a:pt x="2423382" y="3393272"/>
                </a:lnTo>
                <a:cubicBezTo>
                  <a:pt x="2443028" y="3393272"/>
                  <a:pt x="2457687" y="3388212"/>
                  <a:pt x="2467361" y="3378092"/>
                </a:cubicBezTo>
                <a:cubicBezTo>
                  <a:pt x="2477035" y="3367971"/>
                  <a:pt x="2481873" y="3355618"/>
                  <a:pt x="2481873" y="3341034"/>
                </a:cubicBezTo>
                <a:cubicBezTo>
                  <a:pt x="2481873" y="3324662"/>
                  <a:pt x="2475770" y="3311714"/>
                  <a:pt x="2463566" y="3302189"/>
                </a:cubicBezTo>
                <a:cubicBezTo>
                  <a:pt x="2451362" y="3292664"/>
                  <a:pt x="2433652" y="3287902"/>
                  <a:pt x="2410434" y="3287902"/>
                </a:cubicBezTo>
                <a:lnTo>
                  <a:pt x="2177370" y="3287902"/>
                </a:lnTo>
                <a:cubicBezTo>
                  <a:pt x="2184811" y="3276591"/>
                  <a:pt x="2192104" y="3266917"/>
                  <a:pt x="2199248" y="3258880"/>
                </a:cubicBezTo>
                <a:cubicBezTo>
                  <a:pt x="2215916" y="3238640"/>
                  <a:pt x="2246649" y="3210213"/>
                  <a:pt x="2291446" y="3173602"/>
                </a:cubicBezTo>
                <a:cubicBezTo>
                  <a:pt x="2336244" y="3136990"/>
                  <a:pt x="2368167" y="3110127"/>
                  <a:pt x="2387217" y="3093012"/>
                </a:cubicBezTo>
                <a:cubicBezTo>
                  <a:pt x="2406267" y="3075896"/>
                  <a:pt x="2424945" y="3052232"/>
                  <a:pt x="2443251" y="3022020"/>
                </a:cubicBezTo>
                <a:cubicBezTo>
                  <a:pt x="2461557" y="2991808"/>
                  <a:pt x="2470710" y="2958247"/>
                  <a:pt x="2470710" y="2921338"/>
                </a:cubicBezTo>
                <a:cubicBezTo>
                  <a:pt x="2470710" y="2897823"/>
                  <a:pt x="2466319" y="2875127"/>
                  <a:pt x="2457538" y="2853249"/>
                </a:cubicBezTo>
                <a:cubicBezTo>
                  <a:pt x="2448758" y="2831371"/>
                  <a:pt x="2436479" y="2812098"/>
                  <a:pt x="2420704" y="2795429"/>
                </a:cubicBezTo>
                <a:cubicBezTo>
                  <a:pt x="2404928" y="2778761"/>
                  <a:pt x="2386623" y="2765664"/>
                  <a:pt x="2365786" y="2756139"/>
                </a:cubicBezTo>
                <a:cubicBezTo>
                  <a:pt x="2333639" y="2741851"/>
                  <a:pt x="2294795" y="2734708"/>
                  <a:pt x="2249254" y="2734708"/>
                </a:cubicBezTo>
                <a:close/>
                <a:moveTo>
                  <a:pt x="1706329" y="2734708"/>
                </a:moveTo>
                <a:cubicBezTo>
                  <a:pt x="1668527" y="2734708"/>
                  <a:pt x="1635561" y="2740289"/>
                  <a:pt x="1607432" y="2751451"/>
                </a:cubicBezTo>
                <a:cubicBezTo>
                  <a:pt x="1579304" y="2762613"/>
                  <a:pt x="1556087" y="2777272"/>
                  <a:pt x="1537781" y="2795429"/>
                </a:cubicBezTo>
                <a:cubicBezTo>
                  <a:pt x="1519475" y="2813586"/>
                  <a:pt x="1505709" y="2833827"/>
                  <a:pt x="1496481" y="2856151"/>
                </a:cubicBezTo>
                <a:cubicBezTo>
                  <a:pt x="1487254" y="2878476"/>
                  <a:pt x="1482641" y="2899907"/>
                  <a:pt x="1482641" y="2920445"/>
                </a:cubicBezTo>
                <a:cubicBezTo>
                  <a:pt x="1482641" y="2937411"/>
                  <a:pt x="1487551" y="2950806"/>
                  <a:pt x="1497374" y="2960629"/>
                </a:cubicBezTo>
                <a:cubicBezTo>
                  <a:pt x="1507197" y="2970452"/>
                  <a:pt x="1519549" y="2975363"/>
                  <a:pt x="1534432" y="2975363"/>
                </a:cubicBezTo>
                <a:cubicBezTo>
                  <a:pt x="1551399" y="2975363"/>
                  <a:pt x="1564273" y="2970005"/>
                  <a:pt x="1573053" y="2959289"/>
                </a:cubicBezTo>
                <a:cubicBezTo>
                  <a:pt x="1581834" y="2948574"/>
                  <a:pt x="1589722" y="2933244"/>
                  <a:pt x="1596717" y="2913301"/>
                </a:cubicBezTo>
                <a:cubicBezTo>
                  <a:pt x="1603712" y="2893358"/>
                  <a:pt x="1608697" y="2881154"/>
                  <a:pt x="1611674" y="2876690"/>
                </a:cubicBezTo>
                <a:cubicBezTo>
                  <a:pt x="1633998" y="2842459"/>
                  <a:pt x="1664657" y="2825344"/>
                  <a:pt x="1703650" y="2825344"/>
                </a:cubicBezTo>
                <a:cubicBezTo>
                  <a:pt x="1722104" y="2825344"/>
                  <a:pt x="1739145" y="2829511"/>
                  <a:pt x="1754773" y="2837845"/>
                </a:cubicBezTo>
                <a:cubicBezTo>
                  <a:pt x="1770399" y="2846180"/>
                  <a:pt x="1782752" y="2857863"/>
                  <a:pt x="1791830" y="2872894"/>
                </a:cubicBezTo>
                <a:cubicBezTo>
                  <a:pt x="1800909" y="2887926"/>
                  <a:pt x="1805448" y="2904967"/>
                  <a:pt x="1805448" y="2924017"/>
                </a:cubicBezTo>
                <a:cubicBezTo>
                  <a:pt x="1805448" y="2941579"/>
                  <a:pt x="1801207" y="2959512"/>
                  <a:pt x="1792723" y="2977818"/>
                </a:cubicBezTo>
                <a:cubicBezTo>
                  <a:pt x="1784240" y="2996124"/>
                  <a:pt x="1771887" y="3013984"/>
                  <a:pt x="1755665" y="3031396"/>
                </a:cubicBezTo>
                <a:cubicBezTo>
                  <a:pt x="1739443" y="3048810"/>
                  <a:pt x="1719128" y="3066148"/>
                  <a:pt x="1694720" y="3083412"/>
                </a:cubicBezTo>
                <a:cubicBezTo>
                  <a:pt x="1681028" y="3092639"/>
                  <a:pt x="1658258" y="3111912"/>
                  <a:pt x="1626408" y="3141232"/>
                </a:cubicBezTo>
                <a:cubicBezTo>
                  <a:pt x="1594559" y="3170551"/>
                  <a:pt x="1558840" y="3205749"/>
                  <a:pt x="1519252" y="3246825"/>
                </a:cubicBezTo>
                <a:cubicBezTo>
                  <a:pt x="1509727" y="3256946"/>
                  <a:pt x="1500946" y="3270861"/>
                  <a:pt x="1492910" y="3288571"/>
                </a:cubicBezTo>
                <a:cubicBezTo>
                  <a:pt x="1484872" y="3306282"/>
                  <a:pt x="1480854" y="3320495"/>
                  <a:pt x="1480854" y="3331211"/>
                </a:cubicBezTo>
                <a:cubicBezTo>
                  <a:pt x="1480854" y="3347879"/>
                  <a:pt x="1487105" y="3362390"/>
                  <a:pt x="1499606" y="3374743"/>
                </a:cubicBezTo>
                <a:cubicBezTo>
                  <a:pt x="1512108" y="3387096"/>
                  <a:pt x="1529521" y="3393272"/>
                  <a:pt x="1551845" y="3393272"/>
                </a:cubicBezTo>
                <a:lnTo>
                  <a:pt x="1880457" y="3393272"/>
                </a:lnTo>
                <a:cubicBezTo>
                  <a:pt x="1900103" y="3393272"/>
                  <a:pt x="1914762" y="3388212"/>
                  <a:pt x="1924436" y="3378092"/>
                </a:cubicBezTo>
                <a:cubicBezTo>
                  <a:pt x="1934110" y="3367971"/>
                  <a:pt x="1938947" y="3355618"/>
                  <a:pt x="1938947" y="3341034"/>
                </a:cubicBezTo>
                <a:cubicBezTo>
                  <a:pt x="1938947" y="3324662"/>
                  <a:pt x="1932845" y="3311714"/>
                  <a:pt x="1920641" y="3302189"/>
                </a:cubicBezTo>
                <a:cubicBezTo>
                  <a:pt x="1908437" y="3292664"/>
                  <a:pt x="1890727" y="3287902"/>
                  <a:pt x="1867509" y="3287902"/>
                </a:cubicBezTo>
                <a:lnTo>
                  <a:pt x="1634445" y="3287902"/>
                </a:lnTo>
                <a:cubicBezTo>
                  <a:pt x="1641886" y="3276591"/>
                  <a:pt x="1649179" y="3266917"/>
                  <a:pt x="1656322" y="3258880"/>
                </a:cubicBezTo>
                <a:cubicBezTo>
                  <a:pt x="1672991" y="3238640"/>
                  <a:pt x="1703724" y="3210213"/>
                  <a:pt x="1748521" y="3173602"/>
                </a:cubicBezTo>
                <a:cubicBezTo>
                  <a:pt x="1793319" y="3136990"/>
                  <a:pt x="1825242" y="3110127"/>
                  <a:pt x="1844292" y="3093012"/>
                </a:cubicBezTo>
                <a:cubicBezTo>
                  <a:pt x="1863342" y="3075896"/>
                  <a:pt x="1882020" y="3052232"/>
                  <a:pt x="1900326" y="3022020"/>
                </a:cubicBezTo>
                <a:cubicBezTo>
                  <a:pt x="1918632" y="2991808"/>
                  <a:pt x="1927785" y="2958247"/>
                  <a:pt x="1927785" y="2921338"/>
                </a:cubicBezTo>
                <a:cubicBezTo>
                  <a:pt x="1927785" y="2897823"/>
                  <a:pt x="1923394" y="2875127"/>
                  <a:pt x="1914614" y="2853249"/>
                </a:cubicBezTo>
                <a:cubicBezTo>
                  <a:pt x="1905833" y="2831371"/>
                  <a:pt x="1893554" y="2812098"/>
                  <a:pt x="1877779" y="2795429"/>
                </a:cubicBezTo>
                <a:cubicBezTo>
                  <a:pt x="1862003" y="2778761"/>
                  <a:pt x="1843697" y="2765664"/>
                  <a:pt x="1822861" y="2756139"/>
                </a:cubicBezTo>
                <a:cubicBezTo>
                  <a:pt x="1790714" y="2741851"/>
                  <a:pt x="1751870" y="2734708"/>
                  <a:pt x="1706329" y="2734708"/>
                </a:cubicBezTo>
                <a:close/>
                <a:moveTo>
                  <a:pt x="620479" y="2734708"/>
                </a:moveTo>
                <a:cubicBezTo>
                  <a:pt x="582676" y="2734708"/>
                  <a:pt x="549711" y="2740289"/>
                  <a:pt x="521582" y="2751451"/>
                </a:cubicBezTo>
                <a:cubicBezTo>
                  <a:pt x="493454" y="2762613"/>
                  <a:pt x="470237" y="2777272"/>
                  <a:pt x="451931" y="2795429"/>
                </a:cubicBezTo>
                <a:cubicBezTo>
                  <a:pt x="433625" y="2813586"/>
                  <a:pt x="419858" y="2833827"/>
                  <a:pt x="410631" y="2856151"/>
                </a:cubicBezTo>
                <a:cubicBezTo>
                  <a:pt x="401404" y="2878476"/>
                  <a:pt x="396790" y="2899907"/>
                  <a:pt x="396790" y="2920445"/>
                </a:cubicBezTo>
                <a:cubicBezTo>
                  <a:pt x="396790" y="2937411"/>
                  <a:pt x="401701" y="2950806"/>
                  <a:pt x="411524" y="2960629"/>
                </a:cubicBezTo>
                <a:cubicBezTo>
                  <a:pt x="421347" y="2970452"/>
                  <a:pt x="433699" y="2975363"/>
                  <a:pt x="448582" y="2975363"/>
                </a:cubicBezTo>
                <a:cubicBezTo>
                  <a:pt x="465549" y="2975363"/>
                  <a:pt x="478422" y="2970005"/>
                  <a:pt x="487203" y="2959289"/>
                </a:cubicBezTo>
                <a:cubicBezTo>
                  <a:pt x="495984" y="2948574"/>
                  <a:pt x="503872" y="2933244"/>
                  <a:pt x="510867" y="2913301"/>
                </a:cubicBezTo>
                <a:cubicBezTo>
                  <a:pt x="517862" y="2893358"/>
                  <a:pt x="522847" y="2881154"/>
                  <a:pt x="525824" y="2876690"/>
                </a:cubicBezTo>
                <a:cubicBezTo>
                  <a:pt x="548148" y="2842459"/>
                  <a:pt x="578807" y="2825344"/>
                  <a:pt x="617800" y="2825344"/>
                </a:cubicBezTo>
                <a:cubicBezTo>
                  <a:pt x="636254" y="2825344"/>
                  <a:pt x="653295" y="2829511"/>
                  <a:pt x="668922" y="2837845"/>
                </a:cubicBezTo>
                <a:cubicBezTo>
                  <a:pt x="684549" y="2846180"/>
                  <a:pt x="696902" y="2857863"/>
                  <a:pt x="705981" y="2872894"/>
                </a:cubicBezTo>
                <a:cubicBezTo>
                  <a:pt x="715059" y="2887926"/>
                  <a:pt x="719598" y="2904967"/>
                  <a:pt x="719598" y="2924017"/>
                </a:cubicBezTo>
                <a:cubicBezTo>
                  <a:pt x="719598" y="2941579"/>
                  <a:pt x="715357" y="2959512"/>
                  <a:pt x="706873" y="2977818"/>
                </a:cubicBezTo>
                <a:cubicBezTo>
                  <a:pt x="698390" y="2996124"/>
                  <a:pt x="686037" y="3013984"/>
                  <a:pt x="669815" y="3031396"/>
                </a:cubicBezTo>
                <a:cubicBezTo>
                  <a:pt x="653593" y="3048810"/>
                  <a:pt x="633278" y="3066148"/>
                  <a:pt x="608871" y="3083412"/>
                </a:cubicBezTo>
                <a:cubicBezTo>
                  <a:pt x="595178" y="3092639"/>
                  <a:pt x="572407" y="3111912"/>
                  <a:pt x="540558" y="3141232"/>
                </a:cubicBezTo>
                <a:cubicBezTo>
                  <a:pt x="508709" y="3170551"/>
                  <a:pt x="472990" y="3205749"/>
                  <a:pt x="433402" y="3246825"/>
                </a:cubicBezTo>
                <a:cubicBezTo>
                  <a:pt x="423877" y="3256946"/>
                  <a:pt x="415096" y="3270861"/>
                  <a:pt x="407059" y="3288571"/>
                </a:cubicBezTo>
                <a:cubicBezTo>
                  <a:pt x="399023" y="3306282"/>
                  <a:pt x="395004" y="3320495"/>
                  <a:pt x="395004" y="3331211"/>
                </a:cubicBezTo>
                <a:cubicBezTo>
                  <a:pt x="395004" y="3347879"/>
                  <a:pt x="401255" y="3362390"/>
                  <a:pt x="413756" y="3374743"/>
                </a:cubicBezTo>
                <a:cubicBezTo>
                  <a:pt x="426258" y="3387096"/>
                  <a:pt x="443671" y="3393272"/>
                  <a:pt x="465995" y="3393272"/>
                </a:cubicBezTo>
                <a:lnTo>
                  <a:pt x="794607" y="3393272"/>
                </a:lnTo>
                <a:cubicBezTo>
                  <a:pt x="814253" y="3393272"/>
                  <a:pt x="828912" y="3388212"/>
                  <a:pt x="838586" y="3378092"/>
                </a:cubicBezTo>
                <a:cubicBezTo>
                  <a:pt x="848261" y="3367971"/>
                  <a:pt x="853097" y="3355618"/>
                  <a:pt x="853097" y="3341034"/>
                </a:cubicBezTo>
                <a:cubicBezTo>
                  <a:pt x="853097" y="3324662"/>
                  <a:pt x="846996" y="3311714"/>
                  <a:pt x="834791" y="3302189"/>
                </a:cubicBezTo>
                <a:cubicBezTo>
                  <a:pt x="822587" y="3292664"/>
                  <a:pt x="804877" y="3287902"/>
                  <a:pt x="781659" y="3287902"/>
                </a:cubicBezTo>
                <a:lnTo>
                  <a:pt x="548595" y="3287902"/>
                </a:lnTo>
                <a:cubicBezTo>
                  <a:pt x="556036" y="3276591"/>
                  <a:pt x="563329" y="3266917"/>
                  <a:pt x="570472" y="3258880"/>
                </a:cubicBezTo>
                <a:cubicBezTo>
                  <a:pt x="587141" y="3238640"/>
                  <a:pt x="617875" y="3210213"/>
                  <a:pt x="662671" y="3173602"/>
                </a:cubicBezTo>
                <a:cubicBezTo>
                  <a:pt x="707469" y="3136990"/>
                  <a:pt x="739393" y="3110127"/>
                  <a:pt x="758442" y="3093012"/>
                </a:cubicBezTo>
                <a:cubicBezTo>
                  <a:pt x="777492" y="3075896"/>
                  <a:pt x="796170" y="3052232"/>
                  <a:pt x="814476" y="3022020"/>
                </a:cubicBezTo>
                <a:cubicBezTo>
                  <a:pt x="832782" y="2991808"/>
                  <a:pt x="841935" y="2958247"/>
                  <a:pt x="841935" y="2921338"/>
                </a:cubicBezTo>
                <a:cubicBezTo>
                  <a:pt x="841935" y="2897823"/>
                  <a:pt x="837544" y="2875127"/>
                  <a:pt x="828764" y="2853249"/>
                </a:cubicBezTo>
                <a:cubicBezTo>
                  <a:pt x="819983" y="2831371"/>
                  <a:pt x="807704" y="2812098"/>
                  <a:pt x="791929" y="2795429"/>
                </a:cubicBezTo>
                <a:cubicBezTo>
                  <a:pt x="776153" y="2778761"/>
                  <a:pt x="757847" y="2765664"/>
                  <a:pt x="737011" y="2756139"/>
                </a:cubicBezTo>
                <a:cubicBezTo>
                  <a:pt x="704864" y="2741851"/>
                  <a:pt x="666020" y="2734708"/>
                  <a:pt x="620479" y="2734708"/>
                </a:cubicBezTo>
                <a:close/>
                <a:moveTo>
                  <a:pt x="1156260" y="2733815"/>
                </a:moveTo>
                <a:cubicBezTo>
                  <a:pt x="1109825" y="2733815"/>
                  <a:pt x="1069865" y="2745051"/>
                  <a:pt x="1036379" y="2767524"/>
                </a:cubicBezTo>
                <a:cubicBezTo>
                  <a:pt x="1002892" y="2789997"/>
                  <a:pt x="977368" y="2822665"/>
                  <a:pt x="959807" y="2865527"/>
                </a:cubicBezTo>
                <a:cubicBezTo>
                  <a:pt x="949686" y="2891424"/>
                  <a:pt x="942245" y="2922380"/>
                  <a:pt x="937483" y="2958396"/>
                </a:cubicBezTo>
                <a:cubicBezTo>
                  <a:pt x="932720" y="2994413"/>
                  <a:pt x="930339" y="3034894"/>
                  <a:pt x="930339" y="3079840"/>
                </a:cubicBezTo>
                <a:cubicBezTo>
                  <a:pt x="930339" y="3114666"/>
                  <a:pt x="932497" y="3147036"/>
                  <a:pt x="936813" y="3176951"/>
                </a:cubicBezTo>
                <a:cubicBezTo>
                  <a:pt x="941129" y="3206865"/>
                  <a:pt x="947900" y="3234175"/>
                  <a:pt x="957128" y="3258880"/>
                </a:cubicBezTo>
                <a:cubicBezTo>
                  <a:pt x="975285" y="3304124"/>
                  <a:pt x="1002297" y="3339545"/>
                  <a:pt x="1038165" y="3365144"/>
                </a:cubicBezTo>
                <a:cubicBezTo>
                  <a:pt x="1074032" y="3390742"/>
                  <a:pt x="1114588" y="3403541"/>
                  <a:pt x="1159832" y="3403541"/>
                </a:cubicBezTo>
                <a:cubicBezTo>
                  <a:pt x="1199122" y="3403541"/>
                  <a:pt x="1234841" y="3394016"/>
                  <a:pt x="1266988" y="3374966"/>
                </a:cubicBezTo>
                <a:cubicBezTo>
                  <a:pt x="1299135" y="3355916"/>
                  <a:pt x="1325329" y="3328830"/>
                  <a:pt x="1345569" y="3293706"/>
                </a:cubicBezTo>
                <a:cubicBezTo>
                  <a:pt x="1361643" y="3265131"/>
                  <a:pt x="1372656" y="3233282"/>
                  <a:pt x="1378609" y="3198158"/>
                </a:cubicBezTo>
                <a:cubicBezTo>
                  <a:pt x="1384562" y="3163035"/>
                  <a:pt x="1387539" y="3121066"/>
                  <a:pt x="1387539" y="3072250"/>
                </a:cubicBezTo>
                <a:cubicBezTo>
                  <a:pt x="1387539" y="2982358"/>
                  <a:pt x="1376228" y="2912855"/>
                  <a:pt x="1353606" y="2863742"/>
                </a:cubicBezTo>
                <a:cubicBezTo>
                  <a:pt x="1340509" y="2835464"/>
                  <a:pt x="1324510" y="2811726"/>
                  <a:pt x="1305609" y="2792528"/>
                </a:cubicBezTo>
                <a:cubicBezTo>
                  <a:pt x="1286708" y="2773328"/>
                  <a:pt x="1264756" y="2758743"/>
                  <a:pt x="1239752" y="2748772"/>
                </a:cubicBezTo>
                <a:cubicBezTo>
                  <a:pt x="1214749" y="2738800"/>
                  <a:pt x="1186918" y="2733815"/>
                  <a:pt x="1156260" y="2733815"/>
                </a:cubicBezTo>
                <a:close/>
                <a:moveTo>
                  <a:pt x="1278745" y="1762414"/>
                </a:moveTo>
                <a:lnTo>
                  <a:pt x="1377418" y="2032537"/>
                </a:lnTo>
                <a:lnTo>
                  <a:pt x="1181858" y="2032537"/>
                </a:lnTo>
                <a:close/>
                <a:moveTo>
                  <a:pt x="2316525" y="1633826"/>
                </a:moveTo>
                <a:cubicBezTo>
                  <a:pt x="2297772" y="1633826"/>
                  <a:pt x="2282368" y="1636580"/>
                  <a:pt x="2270313" y="1642086"/>
                </a:cubicBezTo>
                <a:cubicBezTo>
                  <a:pt x="2258258" y="1647593"/>
                  <a:pt x="2249403" y="1656374"/>
                  <a:pt x="2243748" y="1668429"/>
                </a:cubicBezTo>
                <a:cubicBezTo>
                  <a:pt x="2238091" y="1680484"/>
                  <a:pt x="2235264" y="1696036"/>
                  <a:pt x="2235264" y="1715086"/>
                </a:cubicBezTo>
                <a:lnTo>
                  <a:pt x="2235264" y="2207112"/>
                </a:lnTo>
                <a:cubicBezTo>
                  <a:pt x="2235264" y="2235687"/>
                  <a:pt x="2241589" y="2256374"/>
                  <a:pt x="2254239" y="2269173"/>
                </a:cubicBezTo>
                <a:cubicBezTo>
                  <a:pt x="2266890" y="2281973"/>
                  <a:pt x="2287651" y="2288372"/>
                  <a:pt x="2316525" y="2288372"/>
                </a:cubicBezTo>
                <a:lnTo>
                  <a:pt x="2676837" y="2288372"/>
                </a:lnTo>
                <a:cubicBezTo>
                  <a:pt x="2697673" y="2288372"/>
                  <a:pt x="2713374" y="2283535"/>
                  <a:pt x="2723941" y="2273862"/>
                </a:cubicBezTo>
                <a:cubicBezTo>
                  <a:pt x="2734507" y="2264188"/>
                  <a:pt x="2739791" y="2251612"/>
                  <a:pt x="2739791" y="2236134"/>
                </a:cubicBezTo>
                <a:cubicBezTo>
                  <a:pt x="2739791" y="2220060"/>
                  <a:pt x="2734507" y="2207186"/>
                  <a:pt x="2723941" y="2197513"/>
                </a:cubicBezTo>
                <a:cubicBezTo>
                  <a:pt x="2713374" y="2187839"/>
                  <a:pt x="2697673" y="2183002"/>
                  <a:pt x="2676837" y="2183002"/>
                </a:cubicBezTo>
                <a:lnTo>
                  <a:pt x="2367870" y="2183002"/>
                </a:lnTo>
                <a:lnTo>
                  <a:pt x="2367870" y="1996818"/>
                </a:lnTo>
                <a:lnTo>
                  <a:pt x="2642904" y="1996818"/>
                </a:lnTo>
                <a:cubicBezTo>
                  <a:pt x="2663442" y="1996818"/>
                  <a:pt x="2678623" y="1992130"/>
                  <a:pt x="2688445" y="1982754"/>
                </a:cubicBezTo>
                <a:cubicBezTo>
                  <a:pt x="2698268" y="1973377"/>
                  <a:pt x="2703179" y="1961248"/>
                  <a:pt x="2703179" y="1946365"/>
                </a:cubicBezTo>
                <a:cubicBezTo>
                  <a:pt x="2703179" y="1931482"/>
                  <a:pt x="2698193" y="1919502"/>
                  <a:pt x="2688222" y="1910423"/>
                </a:cubicBezTo>
                <a:cubicBezTo>
                  <a:pt x="2678251" y="1901345"/>
                  <a:pt x="2663145" y="1896805"/>
                  <a:pt x="2642904" y="1896805"/>
                </a:cubicBezTo>
                <a:lnTo>
                  <a:pt x="2367870" y="1896805"/>
                </a:lnTo>
                <a:lnTo>
                  <a:pt x="2367870" y="1736071"/>
                </a:lnTo>
                <a:lnTo>
                  <a:pt x="2666567" y="1736071"/>
                </a:lnTo>
                <a:cubicBezTo>
                  <a:pt x="2687701" y="1736071"/>
                  <a:pt x="2703403" y="1731383"/>
                  <a:pt x="2713671" y="1722007"/>
                </a:cubicBezTo>
                <a:cubicBezTo>
                  <a:pt x="2723941" y="1712631"/>
                  <a:pt x="2729075" y="1700204"/>
                  <a:pt x="2729075" y="1684725"/>
                </a:cubicBezTo>
                <a:cubicBezTo>
                  <a:pt x="2729075" y="1669545"/>
                  <a:pt x="2723941" y="1657267"/>
                  <a:pt x="2713671" y="1647890"/>
                </a:cubicBezTo>
                <a:cubicBezTo>
                  <a:pt x="2703403" y="1638514"/>
                  <a:pt x="2687701" y="1633826"/>
                  <a:pt x="2666567" y="1633826"/>
                </a:cubicBezTo>
                <a:close/>
                <a:moveTo>
                  <a:pt x="3080607" y="1622664"/>
                </a:moveTo>
                <a:cubicBezTo>
                  <a:pt x="3030303" y="1622664"/>
                  <a:pt x="2986548" y="1630180"/>
                  <a:pt x="2949341" y="1645212"/>
                </a:cubicBezTo>
                <a:cubicBezTo>
                  <a:pt x="2912134" y="1660243"/>
                  <a:pt x="2883708" y="1681749"/>
                  <a:pt x="2864063" y="1709729"/>
                </a:cubicBezTo>
                <a:cubicBezTo>
                  <a:pt x="2844417" y="1737708"/>
                  <a:pt x="2834595" y="1769706"/>
                  <a:pt x="2834595" y="1805723"/>
                </a:cubicBezTo>
                <a:cubicBezTo>
                  <a:pt x="2834595" y="1843525"/>
                  <a:pt x="2843896" y="1875151"/>
                  <a:pt x="2862500" y="1900601"/>
                </a:cubicBezTo>
                <a:cubicBezTo>
                  <a:pt x="2881103" y="1926050"/>
                  <a:pt x="2906255" y="1946142"/>
                  <a:pt x="2937955" y="1960876"/>
                </a:cubicBezTo>
                <a:cubicBezTo>
                  <a:pt x="2969656" y="1975610"/>
                  <a:pt x="3009021" y="1988484"/>
                  <a:pt x="3056051" y="1999497"/>
                </a:cubicBezTo>
                <a:cubicBezTo>
                  <a:pt x="3091174" y="2007534"/>
                  <a:pt x="3119228" y="2015124"/>
                  <a:pt x="3140213" y="2022268"/>
                </a:cubicBezTo>
                <a:cubicBezTo>
                  <a:pt x="3161198" y="2029411"/>
                  <a:pt x="3178313" y="2039755"/>
                  <a:pt x="3191559" y="2053298"/>
                </a:cubicBezTo>
                <a:cubicBezTo>
                  <a:pt x="3204805" y="2066842"/>
                  <a:pt x="3211427" y="2084478"/>
                  <a:pt x="3211427" y="2106207"/>
                </a:cubicBezTo>
                <a:cubicBezTo>
                  <a:pt x="3211427" y="2133591"/>
                  <a:pt x="3199149" y="2156436"/>
                  <a:pt x="3174592" y="2174742"/>
                </a:cubicBezTo>
                <a:cubicBezTo>
                  <a:pt x="3150036" y="2193048"/>
                  <a:pt x="3118112" y="2202201"/>
                  <a:pt x="3078821" y="2202201"/>
                </a:cubicBezTo>
                <a:cubicBezTo>
                  <a:pt x="3050246" y="2202201"/>
                  <a:pt x="3027178" y="2197662"/>
                  <a:pt x="3009616" y="2188583"/>
                </a:cubicBezTo>
                <a:cubicBezTo>
                  <a:pt x="2992055" y="2179505"/>
                  <a:pt x="2978437" y="2167970"/>
                  <a:pt x="2968763" y="2153980"/>
                </a:cubicBezTo>
                <a:cubicBezTo>
                  <a:pt x="2959089" y="2139991"/>
                  <a:pt x="2950085" y="2122578"/>
                  <a:pt x="2941751" y="2101742"/>
                </a:cubicBezTo>
                <a:cubicBezTo>
                  <a:pt x="2934905" y="2084180"/>
                  <a:pt x="2926645" y="2070934"/>
                  <a:pt x="2916971" y="2062005"/>
                </a:cubicBezTo>
                <a:cubicBezTo>
                  <a:pt x="2907297" y="2053075"/>
                  <a:pt x="2895465" y="2048610"/>
                  <a:pt x="2881475" y="2048610"/>
                </a:cubicBezTo>
                <a:cubicBezTo>
                  <a:pt x="2864211" y="2048610"/>
                  <a:pt x="2849998" y="2054340"/>
                  <a:pt x="2838836" y="2065800"/>
                </a:cubicBezTo>
                <a:cubicBezTo>
                  <a:pt x="2827674" y="2077260"/>
                  <a:pt x="2822093" y="2091026"/>
                  <a:pt x="2822093" y="2107100"/>
                </a:cubicBezTo>
                <a:cubicBezTo>
                  <a:pt x="2822093" y="2134782"/>
                  <a:pt x="2831395" y="2163282"/>
                  <a:pt x="2849998" y="2192601"/>
                </a:cubicBezTo>
                <a:cubicBezTo>
                  <a:pt x="2868602" y="2221920"/>
                  <a:pt x="2892786" y="2245361"/>
                  <a:pt x="2922552" y="2262923"/>
                </a:cubicBezTo>
                <a:cubicBezTo>
                  <a:pt x="2964521" y="2287330"/>
                  <a:pt x="3017802" y="2299534"/>
                  <a:pt x="3082393" y="2299534"/>
                </a:cubicBezTo>
                <a:cubicBezTo>
                  <a:pt x="3136269" y="2299534"/>
                  <a:pt x="3182852" y="2290605"/>
                  <a:pt x="3222143" y="2272745"/>
                </a:cubicBezTo>
                <a:cubicBezTo>
                  <a:pt x="3261433" y="2254886"/>
                  <a:pt x="3291273" y="2230180"/>
                  <a:pt x="3311663" y="2198629"/>
                </a:cubicBezTo>
                <a:cubicBezTo>
                  <a:pt x="3332053" y="2167077"/>
                  <a:pt x="3342247" y="2131507"/>
                  <a:pt x="3342247" y="2091919"/>
                </a:cubicBezTo>
                <a:cubicBezTo>
                  <a:pt x="3342247" y="2058879"/>
                  <a:pt x="3336369" y="2030974"/>
                  <a:pt x="3324611" y="2008203"/>
                </a:cubicBezTo>
                <a:cubicBezTo>
                  <a:pt x="3312853" y="1985433"/>
                  <a:pt x="3296483" y="1966606"/>
                  <a:pt x="3275498" y="1951723"/>
                </a:cubicBezTo>
                <a:cubicBezTo>
                  <a:pt x="3254513" y="1936840"/>
                  <a:pt x="3229063" y="1924190"/>
                  <a:pt x="3199149" y="1913772"/>
                </a:cubicBezTo>
                <a:cubicBezTo>
                  <a:pt x="3169235" y="1903354"/>
                  <a:pt x="3135823" y="1893829"/>
                  <a:pt x="3098913" y="1885197"/>
                </a:cubicBezTo>
                <a:cubicBezTo>
                  <a:pt x="3069445" y="1877755"/>
                  <a:pt x="3048311" y="1872100"/>
                  <a:pt x="3035513" y="1868230"/>
                </a:cubicBezTo>
                <a:cubicBezTo>
                  <a:pt x="3022713" y="1864361"/>
                  <a:pt x="3010063" y="1859003"/>
                  <a:pt x="2997561" y="1852157"/>
                </a:cubicBezTo>
                <a:cubicBezTo>
                  <a:pt x="2985060" y="1845311"/>
                  <a:pt x="2975237" y="1837125"/>
                  <a:pt x="2968093" y="1827600"/>
                </a:cubicBezTo>
                <a:cubicBezTo>
                  <a:pt x="2960949" y="1818075"/>
                  <a:pt x="2957377" y="1806765"/>
                  <a:pt x="2957377" y="1793668"/>
                </a:cubicBezTo>
                <a:cubicBezTo>
                  <a:pt x="2957377" y="1772534"/>
                  <a:pt x="2967870" y="1754451"/>
                  <a:pt x="2988855" y="1739420"/>
                </a:cubicBezTo>
                <a:cubicBezTo>
                  <a:pt x="3009839" y="1724388"/>
                  <a:pt x="3037447" y="1716872"/>
                  <a:pt x="3071677" y="1716872"/>
                </a:cubicBezTo>
                <a:cubicBezTo>
                  <a:pt x="3108587" y="1716872"/>
                  <a:pt x="3135376" y="1723793"/>
                  <a:pt x="3152045" y="1737634"/>
                </a:cubicBezTo>
                <a:cubicBezTo>
                  <a:pt x="3168713" y="1751475"/>
                  <a:pt x="3183001" y="1770748"/>
                  <a:pt x="3194907" y="1795453"/>
                </a:cubicBezTo>
                <a:cubicBezTo>
                  <a:pt x="3204135" y="1812718"/>
                  <a:pt x="3212692" y="1825145"/>
                  <a:pt x="3220580" y="1832735"/>
                </a:cubicBezTo>
                <a:cubicBezTo>
                  <a:pt x="3228468" y="1840325"/>
                  <a:pt x="3240002" y="1844120"/>
                  <a:pt x="3255183" y="1844120"/>
                </a:cubicBezTo>
                <a:cubicBezTo>
                  <a:pt x="3271851" y="1844120"/>
                  <a:pt x="3285767" y="1837795"/>
                  <a:pt x="3296929" y="1825145"/>
                </a:cubicBezTo>
                <a:cubicBezTo>
                  <a:pt x="3308091" y="1812494"/>
                  <a:pt x="3313672" y="1798281"/>
                  <a:pt x="3313672" y="1782505"/>
                </a:cubicBezTo>
                <a:cubicBezTo>
                  <a:pt x="3313672" y="1765241"/>
                  <a:pt x="3309207" y="1747531"/>
                  <a:pt x="3300277" y="1729374"/>
                </a:cubicBezTo>
                <a:cubicBezTo>
                  <a:pt x="3291348" y="1711217"/>
                  <a:pt x="3277209" y="1693878"/>
                  <a:pt x="3257861" y="1677358"/>
                </a:cubicBezTo>
                <a:cubicBezTo>
                  <a:pt x="3238514" y="1660838"/>
                  <a:pt x="3214181" y="1647593"/>
                  <a:pt x="3184861" y="1637621"/>
                </a:cubicBezTo>
                <a:cubicBezTo>
                  <a:pt x="3155542" y="1627650"/>
                  <a:pt x="3120791" y="1622664"/>
                  <a:pt x="3080607" y="1622664"/>
                </a:cubicBezTo>
                <a:close/>
                <a:moveTo>
                  <a:pt x="1745769" y="1622664"/>
                </a:moveTo>
                <a:cubicBezTo>
                  <a:pt x="1726123" y="1622664"/>
                  <a:pt x="1710273" y="1629361"/>
                  <a:pt x="1698217" y="1642756"/>
                </a:cubicBezTo>
                <a:cubicBezTo>
                  <a:pt x="1686162" y="1656150"/>
                  <a:pt x="1680135" y="1676242"/>
                  <a:pt x="1680135" y="1703031"/>
                </a:cubicBezTo>
                <a:lnTo>
                  <a:pt x="1680135" y="2207112"/>
                </a:lnTo>
                <a:cubicBezTo>
                  <a:pt x="1680135" y="2235687"/>
                  <a:pt x="1686460" y="2256374"/>
                  <a:pt x="1699110" y="2269173"/>
                </a:cubicBezTo>
                <a:cubicBezTo>
                  <a:pt x="1711761" y="2281973"/>
                  <a:pt x="1732522" y="2288372"/>
                  <a:pt x="1761395" y="2288372"/>
                </a:cubicBezTo>
                <a:lnTo>
                  <a:pt x="2081525" y="2288372"/>
                </a:lnTo>
                <a:cubicBezTo>
                  <a:pt x="2103253" y="2288372"/>
                  <a:pt x="2119773" y="2283387"/>
                  <a:pt x="2131084" y="2273415"/>
                </a:cubicBezTo>
                <a:cubicBezTo>
                  <a:pt x="2142395" y="2263444"/>
                  <a:pt x="2148050" y="2250421"/>
                  <a:pt x="2148050" y="2234348"/>
                </a:cubicBezTo>
                <a:cubicBezTo>
                  <a:pt x="2148050" y="2218572"/>
                  <a:pt x="2142321" y="2205475"/>
                  <a:pt x="2130861" y="2195057"/>
                </a:cubicBezTo>
                <a:cubicBezTo>
                  <a:pt x="2119401" y="2184639"/>
                  <a:pt x="2102956" y="2179430"/>
                  <a:pt x="2081525" y="2179430"/>
                </a:cubicBezTo>
                <a:lnTo>
                  <a:pt x="1812741" y="2179430"/>
                </a:lnTo>
                <a:lnTo>
                  <a:pt x="1812741" y="1703031"/>
                </a:lnTo>
                <a:cubicBezTo>
                  <a:pt x="1812741" y="1675944"/>
                  <a:pt x="1806564" y="1655778"/>
                  <a:pt x="1794212" y="1642533"/>
                </a:cubicBezTo>
                <a:cubicBezTo>
                  <a:pt x="1781859" y="1629287"/>
                  <a:pt x="1765712" y="1622664"/>
                  <a:pt x="1745769" y="1622664"/>
                </a:cubicBezTo>
                <a:close/>
                <a:moveTo>
                  <a:pt x="1279638" y="1622664"/>
                </a:moveTo>
                <a:cubicBezTo>
                  <a:pt x="1261481" y="1622664"/>
                  <a:pt x="1246226" y="1626161"/>
                  <a:pt x="1233874" y="1633156"/>
                </a:cubicBezTo>
                <a:cubicBezTo>
                  <a:pt x="1221521" y="1640151"/>
                  <a:pt x="1211549" y="1649304"/>
                  <a:pt x="1203960" y="1660615"/>
                </a:cubicBezTo>
                <a:cubicBezTo>
                  <a:pt x="1196369" y="1671926"/>
                  <a:pt x="1189225" y="1686139"/>
                  <a:pt x="1182528" y="1703254"/>
                </a:cubicBezTo>
                <a:cubicBezTo>
                  <a:pt x="1175831" y="1720370"/>
                  <a:pt x="1170101" y="1735029"/>
                  <a:pt x="1165339" y="1747233"/>
                </a:cubicBezTo>
                <a:lnTo>
                  <a:pt x="997907" y="2172286"/>
                </a:lnTo>
                <a:cubicBezTo>
                  <a:pt x="991061" y="2189253"/>
                  <a:pt x="986149" y="2202498"/>
                  <a:pt x="983173" y="2212023"/>
                </a:cubicBezTo>
                <a:cubicBezTo>
                  <a:pt x="980196" y="2221549"/>
                  <a:pt x="978708" y="2230776"/>
                  <a:pt x="978708" y="2239706"/>
                </a:cubicBezTo>
                <a:cubicBezTo>
                  <a:pt x="978708" y="2255184"/>
                  <a:pt x="985108" y="2269025"/>
                  <a:pt x="997907" y="2281228"/>
                </a:cubicBezTo>
                <a:cubicBezTo>
                  <a:pt x="1010706" y="2293432"/>
                  <a:pt x="1025440" y="2299534"/>
                  <a:pt x="1042109" y="2299534"/>
                </a:cubicBezTo>
                <a:cubicBezTo>
                  <a:pt x="1061754" y="2299534"/>
                  <a:pt x="1075893" y="2293805"/>
                  <a:pt x="1084525" y="2282345"/>
                </a:cubicBezTo>
                <a:cubicBezTo>
                  <a:pt x="1093157" y="2270885"/>
                  <a:pt x="1103575" y="2248784"/>
                  <a:pt x="1115779" y="2216042"/>
                </a:cubicBezTo>
                <a:lnTo>
                  <a:pt x="1147032" y="2132103"/>
                </a:lnTo>
                <a:lnTo>
                  <a:pt x="1413137" y="2132103"/>
                </a:lnTo>
                <a:lnTo>
                  <a:pt x="1444391" y="2214256"/>
                </a:lnTo>
                <a:cubicBezTo>
                  <a:pt x="1448558" y="2224376"/>
                  <a:pt x="1453544" y="2236059"/>
                  <a:pt x="1459349" y="2249305"/>
                </a:cubicBezTo>
                <a:cubicBezTo>
                  <a:pt x="1465153" y="2262551"/>
                  <a:pt x="1470585" y="2272373"/>
                  <a:pt x="1475645" y="2278773"/>
                </a:cubicBezTo>
                <a:cubicBezTo>
                  <a:pt x="1480705" y="2285172"/>
                  <a:pt x="1486956" y="2290233"/>
                  <a:pt x="1494397" y="2293953"/>
                </a:cubicBezTo>
                <a:cubicBezTo>
                  <a:pt x="1501839" y="2297674"/>
                  <a:pt x="1510769" y="2299534"/>
                  <a:pt x="1521186" y="2299534"/>
                </a:cubicBezTo>
                <a:cubicBezTo>
                  <a:pt x="1539046" y="2299534"/>
                  <a:pt x="1554301" y="2293209"/>
                  <a:pt x="1566951" y="2280559"/>
                </a:cubicBezTo>
                <a:cubicBezTo>
                  <a:pt x="1579602" y="2267908"/>
                  <a:pt x="1585927" y="2253993"/>
                  <a:pt x="1585927" y="2238812"/>
                </a:cubicBezTo>
                <a:cubicBezTo>
                  <a:pt x="1585927" y="2224227"/>
                  <a:pt x="1579229" y="2200861"/>
                  <a:pt x="1565835" y="2168714"/>
                </a:cubicBezTo>
                <a:lnTo>
                  <a:pt x="1394831" y="1746340"/>
                </a:lnTo>
                <a:cubicBezTo>
                  <a:pt x="1386795" y="1725207"/>
                  <a:pt x="1380172" y="1708315"/>
                  <a:pt x="1374963" y="1695664"/>
                </a:cubicBezTo>
                <a:cubicBezTo>
                  <a:pt x="1369754" y="1683014"/>
                  <a:pt x="1363354" y="1671182"/>
                  <a:pt x="1355764" y="1660169"/>
                </a:cubicBezTo>
                <a:cubicBezTo>
                  <a:pt x="1348174" y="1649156"/>
                  <a:pt x="1338202" y="1640151"/>
                  <a:pt x="1325849" y="1633156"/>
                </a:cubicBezTo>
                <a:cubicBezTo>
                  <a:pt x="1313497" y="1626161"/>
                  <a:pt x="1298093" y="1622664"/>
                  <a:pt x="1279638" y="1622664"/>
                </a:cubicBezTo>
                <a:close/>
                <a:moveTo>
                  <a:pt x="651733" y="1622664"/>
                </a:moveTo>
                <a:cubicBezTo>
                  <a:pt x="601429" y="1622664"/>
                  <a:pt x="557673" y="1630180"/>
                  <a:pt x="520466" y="1645212"/>
                </a:cubicBezTo>
                <a:cubicBezTo>
                  <a:pt x="483259" y="1660243"/>
                  <a:pt x="454833" y="1681749"/>
                  <a:pt x="435188" y="1709729"/>
                </a:cubicBezTo>
                <a:cubicBezTo>
                  <a:pt x="415542" y="1737708"/>
                  <a:pt x="405720" y="1769706"/>
                  <a:pt x="405720" y="1805723"/>
                </a:cubicBezTo>
                <a:cubicBezTo>
                  <a:pt x="405720" y="1843525"/>
                  <a:pt x="415021" y="1875151"/>
                  <a:pt x="433625" y="1900601"/>
                </a:cubicBezTo>
                <a:cubicBezTo>
                  <a:pt x="452228" y="1926050"/>
                  <a:pt x="477380" y="1946142"/>
                  <a:pt x="509081" y="1960876"/>
                </a:cubicBezTo>
                <a:cubicBezTo>
                  <a:pt x="540781" y="1975610"/>
                  <a:pt x="580146" y="1988484"/>
                  <a:pt x="627176" y="1999497"/>
                </a:cubicBezTo>
                <a:cubicBezTo>
                  <a:pt x="662299" y="2007534"/>
                  <a:pt x="690353" y="2015124"/>
                  <a:pt x="711338" y="2022268"/>
                </a:cubicBezTo>
                <a:cubicBezTo>
                  <a:pt x="732323" y="2029411"/>
                  <a:pt x="749438" y="2039755"/>
                  <a:pt x="762684" y="2053298"/>
                </a:cubicBezTo>
                <a:cubicBezTo>
                  <a:pt x="775930" y="2066842"/>
                  <a:pt x="782552" y="2084478"/>
                  <a:pt x="782552" y="2106207"/>
                </a:cubicBezTo>
                <a:cubicBezTo>
                  <a:pt x="782552" y="2133591"/>
                  <a:pt x="770274" y="2156436"/>
                  <a:pt x="745717" y="2174742"/>
                </a:cubicBezTo>
                <a:cubicBezTo>
                  <a:pt x="721161" y="2193048"/>
                  <a:pt x="689238" y="2202201"/>
                  <a:pt x="649947" y="2202201"/>
                </a:cubicBezTo>
                <a:cubicBezTo>
                  <a:pt x="621372" y="2202201"/>
                  <a:pt x="598303" y="2197662"/>
                  <a:pt x="580741" y="2188583"/>
                </a:cubicBezTo>
                <a:cubicBezTo>
                  <a:pt x="563180" y="2179505"/>
                  <a:pt x="549562" y="2167970"/>
                  <a:pt x="539888" y="2153980"/>
                </a:cubicBezTo>
                <a:cubicBezTo>
                  <a:pt x="530214" y="2139991"/>
                  <a:pt x="521210" y="2122578"/>
                  <a:pt x="512876" y="2101742"/>
                </a:cubicBezTo>
                <a:cubicBezTo>
                  <a:pt x="506030" y="2084180"/>
                  <a:pt x="497770" y="2070934"/>
                  <a:pt x="488096" y="2062005"/>
                </a:cubicBezTo>
                <a:cubicBezTo>
                  <a:pt x="478422" y="2053075"/>
                  <a:pt x="466591" y="2048610"/>
                  <a:pt x="452601" y="2048610"/>
                </a:cubicBezTo>
                <a:cubicBezTo>
                  <a:pt x="435336" y="2048610"/>
                  <a:pt x="421123" y="2054340"/>
                  <a:pt x="409961" y="2065800"/>
                </a:cubicBezTo>
                <a:cubicBezTo>
                  <a:pt x="398799" y="2077260"/>
                  <a:pt x="393218" y="2091026"/>
                  <a:pt x="393218" y="2107100"/>
                </a:cubicBezTo>
                <a:cubicBezTo>
                  <a:pt x="393218" y="2134782"/>
                  <a:pt x="402520" y="2163282"/>
                  <a:pt x="421123" y="2192601"/>
                </a:cubicBezTo>
                <a:cubicBezTo>
                  <a:pt x="439727" y="2221920"/>
                  <a:pt x="463911" y="2245361"/>
                  <a:pt x="493677" y="2262923"/>
                </a:cubicBezTo>
                <a:cubicBezTo>
                  <a:pt x="535647" y="2287330"/>
                  <a:pt x="588928" y="2299534"/>
                  <a:pt x="653518" y="2299534"/>
                </a:cubicBezTo>
                <a:cubicBezTo>
                  <a:pt x="707394" y="2299534"/>
                  <a:pt x="753977" y="2290605"/>
                  <a:pt x="793268" y="2272745"/>
                </a:cubicBezTo>
                <a:cubicBezTo>
                  <a:pt x="832559" y="2254886"/>
                  <a:pt x="862399" y="2230180"/>
                  <a:pt x="882788" y="2198629"/>
                </a:cubicBezTo>
                <a:cubicBezTo>
                  <a:pt x="903178" y="2167077"/>
                  <a:pt x="913372" y="2131507"/>
                  <a:pt x="913372" y="2091919"/>
                </a:cubicBezTo>
                <a:cubicBezTo>
                  <a:pt x="913372" y="2058879"/>
                  <a:pt x="907494" y="2030974"/>
                  <a:pt x="895736" y="2008203"/>
                </a:cubicBezTo>
                <a:cubicBezTo>
                  <a:pt x="883979" y="1985433"/>
                  <a:pt x="867608" y="1966606"/>
                  <a:pt x="846623" y="1951723"/>
                </a:cubicBezTo>
                <a:cubicBezTo>
                  <a:pt x="825639" y="1936840"/>
                  <a:pt x="800189" y="1924190"/>
                  <a:pt x="770274" y="1913772"/>
                </a:cubicBezTo>
                <a:cubicBezTo>
                  <a:pt x="740360" y="1903354"/>
                  <a:pt x="706948" y="1893829"/>
                  <a:pt x="670038" y="1885197"/>
                </a:cubicBezTo>
                <a:cubicBezTo>
                  <a:pt x="640570" y="1877755"/>
                  <a:pt x="619437" y="1872100"/>
                  <a:pt x="606638" y="1868230"/>
                </a:cubicBezTo>
                <a:cubicBezTo>
                  <a:pt x="593838" y="1864361"/>
                  <a:pt x="581188" y="1859003"/>
                  <a:pt x="568686" y="1852157"/>
                </a:cubicBezTo>
                <a:cubicBezTo>
                  <a:pt x="556185" y="1845311"/>
                  <a:pt x="546362" y="1837125"/>
                  <a:pt x="539218" y="1827600"/>
                </a:cubicBezTo>
                <a:cubicBezTo>
                  <a:pt x="532075" y="1818075"/>
                  <a:pt x="528503" y="1806765"/>
                  <a:pt x="528503" y="1793668"/>
                </a:cubicBezTo>
                <a:cubicBezTo>
                  <a:pt x="528503" y="1772534"/>
                  <a:pt x="538995" y="1754451"/>
                  <a:pt x="559981" y="1739420"/>
                </a:cubicBezTo>
                <a:cubicBezTo>
                  <a:pt x="580965" y="1724388"/>
                  <a:pt x="608572" y="1716872"/>
                  <a:pt x="642803" y="1716872"/>
                </a:cubicBezTo>
                <a:cubicBezTo>
                  <a:pt x="679712" y="1716872"/>
                  <a:pt x="706501" y="1723793"/>
                  <a:pt x="723170" y="1737634"/>
                </a:cubicBezTo>
                <a:cubicBezTo>
                  <a:pt x="739839" y="1751475"/>
                  <a:pt x="754126" y="1770748"/>
                  <a:pt x="766033" y="1795453"/>
                </a:cubicBezTo>
                <a:cubicBezTo>
                  <a:pt x="775260" y="1812718"/>
                  <a:pt x="783817" y="1825145"/>
                  <a:pt x="791705" y="1832735"/>
                </a:cubicBezTo>
                <a:cubicBezTo>
                  <a:pt x="799593" y="1840325"/>
                  <a:pt x="811127" y="1844120"/>
                  <a:pt x="826308" y="1844120"/>
                </a:cubicBezTo>
                <a:cubicBezTo>
                  <a:pt x="842977" y="1844120"/>
                  <a:pt x="856892" y="1837795"/>
                  <a:pt x="868054" y="1825145"/>
                </a:cubicBezTo>
                <a:cubicBezTo>
                  <a:pt x="879216" y="1812494"/>
                  <a:pt x="884798" y="1798281"/>
                  <a:pt x="884798" y="1782505"/>
                </a:cubicBezTo>
                <a:cubicBezTo>
                  <a:pt x="884798" y="1765241"/>
                  <a:pt x="880333" y="1747531"/>
                  <a:pt x="871403" y="1729374"/>
                </a:cubicBezTo>
                <a:cubicBezTo>
                  <a:pt x="862473" y="1711217"/>
                  <a:pt x="848334" y="1693878"/>
                  <a:pt x="828987" y="1677358"/>
                </a:cubicBezTo>
                <a:cubicBezTo>
                  <a:pt x="809639" y="1660838"/>
                  <a:pt x="785306" y="1647593"/>
                  <a:pt x="755987" y="1637621"/>
                </a:cubicBezTo>
                <a:cubicBezTo>
                  <a:pt x="726667" y="1627650"/>
                  <a:pt x="691916" y="1622664"/>
                  <a:pt x="651733" y="1622664"/>
                </a:cubicBezTo>
                <a:close/>
                <a:moveTo>
                  <a:pt x="5031595" y="667039"/>
                </a:moveTo>
                <a:lnTo>
                  <a:pt x="5130268" y="937162"/>
                </a:lnTo>
                <a:lnTo>
                  <a:pt x="4934708" y="937162"/>
                </a:lnTo>
                <a:close/>
                <a:moveTo>
                  <a:pt x="3059920" y="667039"/>
                </a:moveTo>
                <a:lnTo>
                  <a:pt x="3158593" y="937162"/>
                </a:lnTo>
                <a:lnTo>
                  <a:pt x="2963033" y="937162"/>
                </a:lnTo>
                <a:close/>
                <a:moveTo>
                  <a:pt x="4252927" y="638017"/>
                </a:moveTo>
                <a:lnTo>
                  <a:pt x="4375263" y="638017"/>
                </a:lnTo>
                <a:cubicBezTo>
                  <a:pt x="4420805" y="638017"/>
                  <a:pt x="4451315" y="641291"/>
                  <a:pt x="4466793" y="647840"/>
                </a:cubicBezTo>
                <a:cubicBezTo>
                  <a:pt x="4483163" y="654686"/>
                  <a:pt x="4495963" y="665029"/>
                  <a:pt x="4505190" y="678871"/>
                </a:cubicBezTo>
                <a:cubicBezTo>
                  <a:pt x="4514417" y="692712"/>
                  <a:pt x="4519031" y="708711"/>
                  <a:pt x="4519031" y="726868"/>
                </a:cubicBezTo>
                <a:cubicBezTo>
                  <a:pt x="4519031" y="750085"/>
                  <a:pt x="4513301" y="768316"/>
                  <a:pt x="4501841" y="781562"/>
                </a:cubicBezTo>
                <a:cubicBezTo>
                  <a:pt x="4490381" y="794808"/>
                  <a:pt x="4473787" y="804184"/>
                  <a:pt x="4452059" y="809690"/>
                </a:cubicBezTo>
                <a:cubicBezTo>
                  <a:pt x="4430329" y="815197"/>
                  <a:pt x="4403541" y="817950"/>
                  <a:pt x="4371691" y="817950"/>
                </a:cubicBezTo>
                <a:lnTo>
                  <a:pt x="4252927" y="817950"/>
                </a:lnTo>
                <a:close/>
                <a:moveTo>
                  <a:pt x="547702" y="638017"/>
                </a:moveTo>
                <a:lnTo>
                  <a:pt x="670038" y="638017"/>
                </a:lnTo>
                <a:cubicBezTo>
                  <a:pt x="715580" y="638017"/>
                  <a:pt x="746090" y="641291"/>
                  <a:pt x="761568" y="647840"/>
                </a:cubicBezTo>
                <a:cubicBezTo>
                  <a:pt x="777939" y="654686"/>
                  <a:pt x="790738" y="665029"/>
                  <a:pt x="799965" y="678871"/>
                </a:cubicBezTo>
                <a:cubicBezTo>
                  <a:pt x="809193" y="692712"/>
                  <a:pt x="813806" y="708711"/>
                  <a:pt x="813806" y="726868"/>
                </a:cubicBezTo>
                <a:cubicBezTo>
                  <a:pt x="813806" y="750085"/>
                  <a:pt x="808077" y="768316"/>
                  <a:pt x="796617" y="781562"/>
                </a:cubicBezTo>
                <a:cubicBezTo>
                  <a:pt x="785157" y="794808"/>
                  <a:pt x="768563" y="804184"/>
                  <a:pt x="746834" y="809690"/>
                </a:cubicBezTo>
                <a:cubicBezTo>
                  <a:pt x="725105" y="815197"/>
                  <a:pt x="698316" y="817950"/>
                  <a:pt x="666467" y="817950"/>
                </a:cubicBezTo>
                <a:lnTo>
                  <a:pt x="547702" y="817950"/>
                </a:lnTo>
                <a:close/>
                <a:moveTo>
                  <a:pt x="6134560" y="538451"/>
                </a:moveTo>
                <a:cubicBezTo>
                  <a:pt x="6112831" y="538451"/>
                  <a:pt x="6096237" y="543362"/>
                  <a:pt x="6084777" y="553185"/>
                </a:cubicBezTo>
                <a:cubicBezTo>
                  <a:pt x="6073317" y="563008"/>
                  <a:pt x="6067587" y="576402"/>
                  <a:pt x="6067587" y="593369"/>
                </a:cubicBezTo>
                <a:cubicBezTo>
                  <a:pt x="6067587" y="609740"/>
                  <a:pt x="6073094" y="622911"/>
                  <a:pt x="6084107" y="632883"/>
                </a:cubicBezTo>
                <a:cubicBezTo>
                  <a:pt x="6095121" y="642854"/>
                  <a:pt x="6111939" y="647840"/>
                  <a:pt x="6134560" y="647840"/>
                </a:cubicBezTo>
                <a:lnTo>
                  <a:pt x="6279221" y="647840"/>
                </a:lnTo>
                <a:lnTo>
                  <a:pt x="6279221" y="1123346"/>
                </a:lnTo>
                <a:cubicBezTo>
                  <a:pt x="6279221" y="1150432"/>
                  <a:pt x="6285397" y="1170673"/>
                  <a:pt x="6297750" y="1184067"/>
                </a:cubicBezTo>
                <a:cubicBezTo>
                  <a:pt x="6310103" y="1197462"/>
                  <a:pt x="6326102" y="1204159"/>
                  <a:pt x="6345747" y="1204159"/>
                </a:cubicBezTo>
                <a:cubicBezTo>
                  <a:pt x="6365095" y="1204159"/>
                  <a:pt x="6380871" y="1197536"/>
                  <a:pt x="6393075" y="1184291"/>
                </a:cubicBezTo>
                <a:cubicBezTo>
                  <a:pt x="6405279" y="1171045"/>
                  <a:pt x="6411381" y="1150730"/>
                  <a:pt x="6411381" y="1123346"/>
                </a:cubicBezTo>
                <a:lnTo>
                  <a:pt x="6411381" y="647840"/>
                </a:lnTo>
                <a:lnTo>
                  <a:pt x="6556041" y="647840"/>
                </a:lnTo>
                <a:cubicBezTo>
                  <a:pt x="6578663" y="647840"/>
                  <a:pt x="6595629" y="642854"/>
                  <a:pt x="6606941" y="632883"/>
                </a:cubicBezTo>
                <a:cubicBezTo>
                  <a:pt x="6618251" y="622911"/>
                  <a:pt x="6623907" y="609740"/>
                  <a:pt x="6623907" y="593369"/>
                </a:cubicBezTo>
                <a:cubicBezTo>
                  <a:pt x="6623907" y="576998"/>
                  <a:pt x="6618326" y="563752"/>
                  <a:pt x="6607164" y="553632"/>
                </a:cubicBezTo>
                <a:cubicBezTo>
                  <a:pt x="6596001" y="543511"/>
                  <a:pt x="6578961" y="538451"/>
                  <a:pt x="6556041" y="538451"/>
                </a:cubicBezTo>
                <a:close/>
                <a:moveTo>
                  <a:pt x="4201581" y="538451"/>
                </a:moveTo>
                <a:cubicBezTo>
                  <a:pt x="4173006" y="538451"/>
                  <a:pt x="4152319" y="544851"/>
                  <a:pt x="4139519" y="557650"/>
                </a:cubicBezTo>
                <a:cubicBezTo>
                  <a:pt x="4126720" y="570449"/>
                  <a:pt x="4120321" y="591136"/>
                  <a:pt x="4120321" y="619711"/>
                </a:cubicBezTo>
                <a:lnTo>
                  <a:pt x="4120321" y="1123346"/>
                </a:lnTo>
                <a:cubicBezTo>
                  <a:pt x="4120321" y="1149837"/>
                  <a:pt x="4126125" y="1169929"/>
                  <a:pt x="4137733" y="1183621"/>
                </a:cubicBezTo>
                <a:cubicBezTo>
                  <a:pt x="4149342" y="1197313"/>
                  <a:pt x="4165713" y="1204159"/>
                  <a:pt x="4186847" y="1204159"/>
                </a:cubicBezTo>
                <a:cubicBezTo>
                  <a:pt x="4206492" y="1204159"/>
                  <a:pt x="4222417" y="1197611"/>
                  <a:pt x="4234621" y="1184514"/>
                </a:cubicBezTo>
                <a:cubicBezTo>
                  <a:pt x="4246825" y="1171417"/>
                  <a:pt x="4252927" y="1151028"/>
                  <a:pt x="4252927" y="1123346"/>
                </a:cubicBezTo>
                <a:lnTo>
                  <a:pt x="4252927" y="913052"/>
                </a:lnTo>
                <a:lnTo>
                  <a:pt x="4299361" y="913052"/>
                </a:lnTo>
                <a:cubicBezTo>
                  <a:pt x="4322876" y="913052"/>
                  <a:pt x="4342372" y="916177"/>
                  <a:pt x="4357850" y="922428"/>
                </a:cubicBezTo>
                <a:cubicBezTo>
                  <a:pt x="4373329" y="928678"/>
                  <a:pt x="4388583" y="940287"/>
                  <a:pt x="4403615" y="957254"/>
                </a:cubicBezTo>
                <a:cubicBezTo>
                  <a:pt x="4418647" y="974220"/>
                  <a:pt x="4435687" y="998925"/>
                  <a:pt x="4454737" y="1031370"/>
                </a:cubicBezTo>
                <a:lnTo>
                  <a:pt x="4507869" y="1119774"/>
                </a:lnTo>
                <a:cubicBezTo>
                  <a:pt x="4520371" y="1140610"/>
                  <a:pt x="4530267" y="1156385"/>
                  <a:pt x="4537560" y="1167101"/>
                </a:cubicBezTo>
                <a:cubicBezTo>
                  <a:pt x="4544853" y="1177817"/>
                  <a:pt x="4553559" y="1186672"/>
                  <a:pt x="4563679" y="1193667"/>
                </a:cubicBezTo>
                <a:cubicBezTo>
                  <a:pt x="4573800" y="1200662"/>
                  <a:pt x="4586301" y="1204159"/>
                  <a:pt x="4601185" y="1204159"/>
                </a:cubicBezTo>
                <a:cubicBezTo>
                  <a:pt x="4613686" y="1204159"/>
                  <a:pt x="4624699" y="1201704"/>
                  <a:pt x="4634224" y="1196792"/>
                </a:cubicBezTo>
                <a:cubicBezTo>
                  <a:pt x="4643749" y="1191881"/>
                  <a:pt x="4651265" y="1185184"/>
                  <a:pt x="4656771" y="1176701"/>
                </a:cubicBezTo>
                <a:cubicBezTo>
                  <a:pt x="4662278" y="1168217"/>
                  <a:pt x="4665031" y="1159660"/>
                  <a:pt x="4665031" y="1151028"/>
                </a:cubicBezTo>
                <a:cubicBezTo>
                  <a:pt x="4665031" y="1142693"/>
                  <a:pt x="4660343" y="1127439"/>
                  <a:pt x="4650967" y="1105263"/>
                </a:cubicBezTo>
                <a:cubicBezTo>
                  <a:pt x="4641591" y="1083088"/>
                  <a:pt x="4628494" y="1058234"/>
                  <a:pt x="4611677" y="1030700"/>
                </a:cubicBezTo>
                <a:cubicBezTo>
                  <a:pt x="4594859" y="1003167"/>
                  <a:pt x="4575735" y="977197"/>
                  <a:pt x="4554303" y="952789"/>
                </a:cubicBezTo>
                <a:cubicBezTo>
                  <a:pt x="4532872" y="928381"/>
                  <a:pt x="4510399" y="909926"/>
                  <a:pt x="4486885" y="897425"/>
                </a:cubicBezTo>
                <a:cubicBezTo>
                  <a:pt x="4542843" y="885221"/>
                  <a:pt x="4584590" y="864534"/>
                  <a:pt x="4612123" y="835363"/>
                </a:cubicBezTo>
                <a:cubicBezTo>
                  <a:pt x="4639657" y="806193"/>
                  <a:pt x="4653423" y="767200"/>
                  <a:pt x="4653423" y="718384"/>
                </a:cubicBezTo>
                <a:cubicBezTo>
                  <a:pt x="4653423" y="694572"/>
                  <a:pt x="4649330" y="672024"/>
                  <a:pt x="4641145" y="650742"/>
                </a:cubicBezTo>
                <a:cubicBezTo>
                  <a:pt x="4632959" y="629460"/>
                  <a:pt x="4620979" y="610782"/>
                  <a:pt x="4605203" y="594708"/>
                </a:cubicBezTo>
                <a:cubicBezTo>
                  <a:pt x="4589427" y="578635"/>
                  <a:pt x="4571270" y="566282"/>
                  <a:pt x="4550731" y="557650"/>
                </a:cubicBezTo>
                <a:cubicBezTo>
                  <a:pt x="4533765" y="549911"/>
                  <a:pt x="4514715" y="544776"/>
                  <a:pt x="4493581" y="542246"/>
                </a:cubicBezTo>
                <a:cubicBezTo>
                  <a:pt x="4472448" y="539716"/>
                  <a:pt x="4446998" y="538451"/>
                  <a:pt x="4417233" y="538451"/>
                </a:cubicBezTo>
                <a:close/>
                <a:moveTo>
                  <a:pt x="2295986" y="538451"/>
                </a:moveTo>
                <a:cubicBezTo>
                  <a:pt x="2274257" y="538451"/>
                  <a:pt x="2257663" y="543362"/>
                  <a:pt x="2246203" y="553185"/>
                </a:cubicBezTo>
                <a:cubicBezTo>
                  <a:pt x="2234743" y="563008"/>
                  <a:pt x="2229014" y="576402"/>
                  <a:pt x="2229014" y="593369"/>
                </a:cubicBezTo>
                <a:cubicBezTo>
                  <a:pt x="2229014" y="609740"/>
                  <a:pt x="2234520" y="622911"/>
                  <a:pt x="2245533" y="632883"/>
                </a:cubicBezTo>
                <a:cubicBezTo>
                  <a:pt x="2256547" y="642854"/>
                  <a:pt x="2273364" y="647840"/>
                  <a:pt x="2295986" y="647840"/>
                </a:cubicBezTo>
                <a:lnTo>
                  <a:pt x="2440647" y="647840"/>
                </a:lnTo>
                <a:lnTo>
                  <a:pt x="2440647" y="1123346"/>
                </a:lnTo>
                <a:cubicBezTo>
                  <a:pt x="2440647" y="1150432"/>
                  <a:pt x="2446823" y="1170673"/>
                  <a:pt x="2459176" y="1184067"/>
                </a:cubicBezTo>
                <a:cubicBezTo>
                  <a:pt x="2471528" y="1197462"/>
                  <a:pt x="2487527" y="1204159"/>
                  <a:pt x="2507173" y="1204159"/>
                </a:cubicBezTo>
                <a:cubicBezTo>
                  <a:pt x="2526520" y="1204159"/>
                  <a:pt x="2542296" y="1197536"/>
                  <a:pt x="2554501" y="1184291"/>
                </a:cubicBezTo>
                <a:cubicBezTo>
                  <a:pt x="2566704" y="1171045"/>
                  <a:pt x="2572806" y="1150730"/>
                  <a:pt x="2572806" y="1123346"/>
                </a:cubicBezTo>
                <a:lnTo>
                  <a:pt x="2572806" y="647840"/>
                </a:lnTo>
                <a:lnTo>
                  <a:pt x="2717467" y="647840"/>
                </a:lnTo>
                <a:cubicBezTo>
                  <a:pt x="2740089" y="647840"/>
                  <a:pt x="2757055" y="642854"/>
                  <a:pt x="2768366" y="632883"/>
                </a:cubicBezTo>
                <a:cubicBezTo>
                  <a:pt x="2779677" y="622911"/>
                  <a:pt x="2785332" y="609740"/>
                  <a:pt x="2785332" y="593369"/>
                </a:cubicBezTo>
                <a:cubicBezTo>
                  <a:pt x="2785332" y="576998"/>
                  <a:pt x="2779751" y="563752"/>
                  <a:pt x="2768589" y="553632"/>
                </a:cubicBezTo>
                <a:cubicBezTo>
                  <a:pt x="2757427" y="543511"/>
                  <a:pt x="2740386" y="538451"/>
                  <a:pt x="2717467" y="538451"/>
                </a:cubicBezTo>
                <a:close/>
                <a:moveTo>
                  <a:pt x="1154474" y="538451"/>
                </a:moveTo>
                <a:cubicBezTo>
                  <a:pt x="1135722" y="538451"/>
                  <a:pt x="1120318" y="541205"/>
                  <a:pt x="1108263" y="546711"/>
                </a:cubicBezTo>
                <a:cubicBezTo>
                  <a:pt x="1096208" y="552218"/>
                  <a:pt x="1087352" y="560999"/>
                  <a:pt x="1081697" y="573054"/>
                </a:cubicBezTo>
                <a:cubicBezTo>
                  <a:pt x="1076042" y="585109"/>
                  <a:pt x="1073214" y="600661"/>
                  <a:pt x="1073214" y="619711"/>
                </a:cubicBezTo>
                <a:lnTo>
                  <a:pt x="1073214" y="1111737"/>
                </a:lnTo>
                <a:cubicBezTo>
                  <a:pt x="1073214" y="1140312"/>
                  <a:pt x="1079539" y="1160999"/>
                  <a:pt x="1092189" y="1173799"/>
                </a:cubicBezTo>
                <a:cubicBezTo>
                  <a:pt x="1104840" y="1186598"/>
                  <a:pt x="1125601" y="1192997"/>
                  <a:pt x="1154474" y="1192997"/>
                </a:cubicBezTo>
                <a:lnTo>
                  <a:pt x="1514787" y="1192997"/>
                </a:lnTo>
                <a:cubicBezTo>
                  <a:pt x="1535623" y="1192997"/>
                  <a:pt x="1551324" y="1188160"/>
                  <a:pt x="1561891" y="1178487"/>
                </a:cubicBezTo>
                <a:cubicBezTo>
                  <a:pt x="1572458" y="1168813"/>
                  <a:pt x="1577741" y="1156237"/>
                  <a:pt x="1577741" y="1140759"/>
                </a:cubicBezTo>
                <a:cubicBezTo>
                  <a:pt x="1577741" y="1124685"/>
                  <a:pt x="1572458" y="1111811"/>
                  <a:pt x="1561891" y="1102138"/>
                </a:cubicBezTo>
                <a:cubicBezTo>
                  <a:pt x="1551324" y="1092464"/>
                  <a:pt x="1535623" y="1087627"/>
                  <a:pt x="1514787" y="1087627"/>
                </a:cubicBezTo>
                <a:lnTo>
                  <a:pt x="1205820" y="1087627"/>
                </a:lnTo>
                <a:lnTo>
                  <a:pt x="1205820" y="901443"/>
                </a:lnTo>
                <a:lnTo>
                  <a:pt x="1480854" y="901443"/>
                </a:lnTo>
                <a:cubicBezTo>
                  <a:pt x="1501392" y="901443"/>
                  <a:pt x="1516573" y="896755"/>
                  <a:pt x="1526395" y="887379"/>
                </a:cubicBezTo>
                <a:cubicBezTo>
                  <a:pt x="1536218" y="878003"/>
                  <a:pt x="1541129" y="865873"/>
                  <a:pt x="1541129" y="850990"/>
                </a:cubicBezTo>
                <a:cubicBezTo>
                  <a:pt x="1541129" y="836107"/>
                  <a:pt x="1536144" y="824127"/>
                  <a:pt x="1526172" y="815048"/>
                </a:cubicBezTo>
                <a:cubicBezTo>
                  <a:pt x="1516201" y="805970"/>
                  <a:pt x="1501095" y="801430"/>
                  <a:pt x="1480854" y="801430"/>
                </a:cubicBezTo>
                <a:lnTo>
                  <a:pt x="1205820" y="801430"/>
                </a:lnTo>
                <a:lnTo>
                  <a:pt x="1205820" y="640696"/>
                </a:lnTo>
                <a:lnTo>
                  <a:pt x="1504518" y="640696"/>
                </a:lnTo>
                <a:cubicBezTo>
                  <a:pt x="1525652" y="640696"/>
                  <a:pt x="1541353" y="636008"/>
                  <a:pt x="1551622" y="626632"/>
                </a:cubicBezTo>
                <a:cubicBezTo>
                  <a:pt x="1561891" y="617256"/>
                  <a:pt x="1567025" y="604829"/>
                  <a:pt x="1567025" y="589350"/>
                </a:cubicBezTo>
                <a:cubicBezTo>
                  <a:pt x="1567025" y="574170"/>
                  <a:pt x="1561891" y="561892"/>
                  <a:pt x="1551622" y="552515"/>
                </a:cubicBezTo>
                <a:cubicBezTo>
                  <a:pt x="1541353" y="543139"/>
                  <a:pt x="1525652" y="538451"/>
                  <a:pt x="1504518" y="538451"/>
                </a:cubicBezTo>
                <a:close/>
                <a:moveTo>
                  <a:pt x="496357" y="538451"/>
                </a:moveTo>
                <a:cubicBezTo>
                  <a:pt x="467781" y="538451"/>
                  <a:pt x="447094" y="544851"/>
                  <a:pt x="434295" y="557650"/>
                </a:cubicBezTo>
                <a:cubicBezTo>
                  <a:pt x="421495" y="570449"/>
                  <a:pt x="415096" y="591136"/>
                  <a:pt x="415096" y="619711"/>
                </a:cubicBezTo>
                <a:lnTo>
                  <a:pt x="415096" y="1123346"/>
                </a:lnTo>
                <a:cubicBezTo>
                  <a:pt x="415096" y="1149837"/>
                  <a:pt x="420900" y="1169929"/>
                  <a:pt x="432509" y="1183621"/>
                </a:cubicBezTo>
                <a:cubicBezTo>
                  <a:pt x="444118" y="1197313"/>
                  <a:pt x="460488" y="1204159"/>
                  <a:pt x="481622" y="1204159"/>
                </a:cubicBezTo>
                <a:cubicBezTo>
                  <a:pt x="501267" y="1204159"/>
                  <a:pt x="517192" y="1197611"/>
                  <a:pt x="529396" y="1184514"/>
                </a:cubicBezTo>
                <a:cubicBezTo>
                  <a:pt x="541600" y="1171417"/>
                  <a:pt x="547702" y="1151028"/>
                  <a:pt x="547702" y="1123346"/>
                </a:cubicBezTo>
                <a:lnTo>
                  <a:pt x="547702" y="913052"/>
                </a:lnTo>
                <a:lnTo>
                  <a:pt x="594137" y="913052"/>
                </a:lnTo>
                <a:cubicBezTo>
                  <a:pt x="617651" y="913052"/>
                  <a:pt x="637147" y="916177"/>
                  <a:pt x="652626" y="922428"/>
                </a:cubicBezTo>
                <a:cubicBezTo>
                  <a:pt x="668104" y="928678"/>
                  <a:pt x="683359" y="940287"/>
                  <a:pt x="698390" y="957254"/>
                </a:cubicBezTo>
                <a:cubicBezTo>
                  <a:pt x="713422" y="974220"/>
                  <a:pt x="730463" y="998925"/>
                  <a:pt x="749513" y="1031370"/>
                </a:cubicBezTo>
                <a:lnTo>
                  <a:pt x="802644" y="1119774"/>
                </a:lnTo>
                <a:cubicBezTo>
                  <a:pt x="815146" y="1140610"/>
                  <a:pt x="825043" y="1156385"/>
                  <a:pt x="832335" y="1167101"/>
                </a:cubicBezTo>
                <a:cubicBezTo>
                  <a:pt x="839628" y="1177817"/>
                  <a:pt x="848335" y="1186672"/>
                  <a:pt x="858455" y="1193667"/>
                </a:cubicBezTo>
                <a:cubicBezTo>
                  <a:pt x="868575" y="1200662"/>
                  <a:pt x="881077" y="1204159"/>
                  <a:pt x="895959" y="1204159"/>
                </a:cubicBezTo>
                <a:cubicBezTo>
                  <a:pt x="908461" y="1204159"/>
                  <a:pt x="919474" y="1201704"/>
                  <a:pt x="928999" y="1196792"/>
                </a:cubicBezTo>
                <a:cubicBezTo>
                  <a:pt x="938524" y="1191881"/>
                  <a:pt x="946041" y="1185184"/>
                  <a:pt x="951547" y="1176701"/>
                </a:cubicBezTo>
                <a:cubicBezTo>
                  <a:pt x="957053" y="1168217"/>
                  <a:pt x="959807" y="1159660"/>
                  <a:pt x="959807" y="1151028"/>
                </a:cubicBezTo>
                <a:cubicBezTo>
                  <a:pt x="959807" y="1142693"/>
                  <a:pt x="955119" y="1127439"/>
                  <a:pt x="945743" y="1105263"/>
                </a:cubicBezTo>
                <a:cubicBezTo>
                  <a:pt x="936366" y="1083088"/>
                  <a:pt x="923269" y="1058234"/>
                  <a:pt x="906452" y="1030700"/>
                </a:cubicBezTo>
                <a:cubicBezTo>
                  <a:pt x="889634" y="1003167"/>
                  <a:pt x="870510" y="977197"/>
                  <a:pt x="849079" y="952789"/>
                </a:cubicBezTo>
                <a:cubicBezTo>
                  <a:pt x="827647" y="928381"/>
                  <a:pt x="805174" y="909926"/>
                  <a:pt x="781660" y="897425"/>
                </a:cubicBezTo>
                <a:cubicBezTo>
                  <a:pt x="837619" y="885221"/>
                  <a:pt x="879365" y="864534"/>
                  <a:pt x="906898" y="835363"/>
                </a:cubicBezTo>
                <a:cubicBezTo>
                  <a:pt x="934432" y="806193"/>
                  <a:pt x="948198" y="767200"/>
                  <a:pt x="948198" y="718384"/>
                </a:cubicBezTo>
                <a:cubicBezTo>
                  <a:pt x="948198" y="694572"/>
                  <a:pt x="944105" y="672024"/>
                  <a:pt x="935920" y="650742"/>
                </a:cubicBezTo>
                <a:cubicBezTo>
                  <a:pt x="927734" y="629460"/>
                  <a:pt x="915754" y="610782"/>
                  <a:pt x="899978" y="594708"/>
                </a:cubicBezTo>
                <a:cubicBezTo>
                  <a:pt x="884202" y="578635"/>
                  <a:pt x="866045" y="566282"/>
                  <a:pt x="845507" y="557650"/>
                </a:cubicBezTo>
                <a:cubicBezTo>
                  <a:pt x="828540" y="549911"/>
                  <a:pt x="809490" y="544776"/>
                  <a:pt x="788357" y="542246"/>
                </a:cubicBezTo>
                <a:cubicBezTo>
                  <a:pt x="767223" y="539716"/>
                  <a:pt x="741774" y="538451"/>
                  <a:pt x="712008" y="538451"/>
                </a:cubicBezTo>
                <a:close/>
                <a:moveTo>
                  <a:pt x="5515137" y="527289"/>
                </a:moveTo>
                <a:cubicBezTo>
                  <a:pt x="5499957" y="527289"/>
                  <a:pt x="5485819" y="531531"/>
                  <a:pt x="5472721" y="540014"/>
                </a:cubicBezTo>
                <a:cubicBezTo>
                  <a:pt x="5459625" y="548497"/>
                  <a:pt x="5450249" y="559436"/>
                  <a:pt x="5444593" y="572830"/>
                </a:cubicBezTo>
                <a:cubicBezTo>
                  <a:pt x="5439831" y="585034"/>
                  <a:pt x="5437449" y="601852"/>
                  <a:pt x="5437449" y="623283"/>
                </a:cubicBezTo>
                <a:lnTo>
                  <a:pt x="5437449" y="1128257"/>
                </a:lnTo>
                <a:cubicBezTo>
                  <a:pt x="5437449" y="1152963"/>
                  <a:pt x="5443105" y="1171789"/>
                  <a:pt x="5454415" y="1184737"/>
                </a:cubicBezTo>
                <a:cubicBezTo>
                  <a:pt x="5465727" y="1197685"/>
                  <a:pt x="5480758" y="1204159"/>
                  <a:pt x="5499511" y="1204159"/>
                </a:cubicBezTo>
                <a:cubicBezTo>
                  <a:pt x="5517667" y="1204159"/>
                  <a:pt x="5532551" y="1197760"/>
                  <a:pt x="5544159" y="1184960"/>
                </a:cubicBezTo>
                <a:cubicBezTo>
                  <a:pt x="5555767" y="1172161"/>
                  <a:pt x="5561572" y="1153260"/>
                  <a:pt x="5561572" y="1128257"/>
                </a:cubicBezTo>
                <a:lnTo>
                  <a:pt x="5561572" y="744727"/>
                </a:lnTo>
                <a:lnTo>
                  <a:pt x="5810263" y="1126025"/>
                </a:lnTo>
                <a:cubicBezTo>
                  <a:pt x="5817407" y="1136443"/>
                  <a:pt x="5824551" y="1146637"/>
                  <a:pt x="5831695" y="1156609"/>
                </a:cubicBezTo>
                <a:cubicBezTo>
                  <a:pt x="5838839" y="1166580"/>
                  <a:pt x="5846577" y="1175287"/>
                  <a:pt x="5854912" y="1182728"/>
                </a:cubicBezTo>
                <a:cubicBezTo>
                  <a:pt x="5863247" y="1190169"/>
                  <a:pt x="5872176" y="1195602"/>
                  <a:pt x="5881701" y="1199025"/>
                </a:cubicBezTo>
                <a:cubicBezTo>
                  <a:pt x="5891226" y="1202448"/>
                  <a:pt x="5901942" y="1204159"/>
                  <a:pt x="5913848" y="1204159"/>
                </a:cubicBezTo>
                <a:cubicBezTo>
                  <a:pt x="5961473" y="1204159"/>
                  <a:pt x="5985285" y="1175435"/>
                  <a:pt x="5985285" y="1117988"/>
                </a:cubicBezTo>
                <a:lnTo>
                  <a:pt x="5985285" y="603191"/>
                </a:lnTo>
                <a:cubicBezTo>
                  <a:pt x="5985285" y="577891"/>
                  <a:pt x="5979779" y="558915"/>
                  <a:pt x="5968765" y="546265"/>
                </a:cubicBezTo>
                <a:cubicBezTo>
                  <a:pt x="5957753" y="533614"/>
                  <a:pt x="5942721" y="527289"/>
                  <a:pt x="5923671" y="527289"/>
                </a:cubicBezTo>
                <a:cubicBezTo>
                  <a:pt x="5905216" y="527289"/>
                  <a:pt x="5890557" y="533614"/>
                  <a:pt x="5879692" y="546265"/>
                </a:cubicBezTo>
                <a:cubicBezTo>
                  <a:pt x="5868827" y="558915"/>
                  <a:pt x="5863395" y="577891"/>
                  <a:pt x="5863395" y="603191"/>
                </a:cubicBezTo>
                <a:lnTo>
                  <a:pt x="5863395" y="992526"/>
                </a:lnTo>
                <a:lnTo>
                  <a:pt x="5608453" y="606763"/>
                </a:lnTo>
                <a:cubicBezTo>
                  <a:pt x="5601309" y="595452"/>
                  <a:pt x="5594389" y="584588"/>
                  <a:pt x="5587691" y="574170"/>
                </a:cubicBezTo>
                <a:cubicBezTo>
                  <a:pt x="5580994" y="563752"/>
                  <a:pt x="5574445" y="555269"/>
                  <a:pt x="5568046" y="548720"/>
                </a:cubicBezTo>
                <a:cubicBezTo>
                  <a:pt x="5561647" y="542172"/>
                  <a:pt x="5554205" y="536963"/>
                  <a:pt x="5545721" y="533093"/>
                </a:cubicBezTo>
                <a:cubicBezTo>
                  <a:pt x="5537239" y="529224"/>
                  <a:pt x="5527043" y="527289"/>
                  <a:pt x="5515137" y="527289"/>
                </a:cubicBezTo>
                <a:close/>
                <a:moveTo>
                  <a:pt x="5032488" y="527289"/>
                </a:moveTo>
                <a:cubicBezTo>
                  <a:pt x="5014331" y="527289"/>
                  <a:pt x="4999077" y="530786"/>
                  <a:pt x="4986723" y="537781"/>
                </a:cubicBezTo>
                <a:cubicBezTo>
                  <a:pt x="4974371" y="544776"/>
                  <a:pt x="4964399" y="553929"/>
                  <a:pt x="4956809" y="565240"/>
                </a:cubicBezTo>
                <a:cubicBezTo>
                  <a:pt x="4949219" y="576551"/>
                  <a:pt x="4942075" y="590764"/>
                  <a:pt x="4935378" y="607879"/>
                </a:cubicBezTo>
                <a:cubicBezTo>
                  <a:pt x="4928681" y="624995"/>
                  <a:pt x="4922951" y="639654"/>
                  <a:pt x="4918188" y="651858"/>
                </a:cubicBezTo>
                <a:lnTo>
                  <a:pt x="4750757" y="1076911"/>
                </a:lnTo>
                <a:cubicBezTo>
                  <a:pt x="4743911" y="1093878"/>
                  <a:pt x="4738999" y="1107123"/>
                  <a:pt x="4736023" y="1116648"/>
                </a:cubicBezTo>
                <a:cubicBezTo>
                  <a:pt x="4733046" y="1126173"/>
                  <a:pt x="4731557" y="1135401"/>
                  <a:pt x="4731557" y="1144331"/>
                </a:cubicBezTo>
                <a:cubicBezTo>
                  <a:pt x="4731557" y="1159809"/>
                  <a:pt x="4737957" y="1173650"/>
                  <a:pt x="4750757" y="1185853"/>
                </a:cubicBezTo>
                <a:cubicBezTo>
                  <a:pt x="4763555" y="1198057"/>
                  <a:pt x="4778289" y="1204159"/>
                  <a:pt x="4794959" y="1204159"/>
                </a:cubicBezTo>
                <a:cubicBezTo>
                  <a:pt x="4814604" y="1204159"/>
                  <a:pt x="4828743" y="1198429"/>
                  <a:pt x="4837375" y="1186970"/>
                </a:cubicBezTo>
                <a:cubicBezTo>
                  <a:pt x="4846007" y="1175510"/>
                  <a:pt x="4856425" y="1153409"/>
                  <a:pt x="4868629" y="1120667"/>
                </a:cubicBezTo>
                <a:lnTo>
                  <a:pt x="4899883" y="1036728"/>
                </a:lnTo>
                <a:lnTo>
                  <a:pt x="5165987" y="1036728"/>
                </a:lnTo>
                <a:lnTo>
                  <a:pt x="5197241" y="1118881"/>
                </a:lnTo>
                <a:cubicBezTo>
                  <a:pt x="5201408" y="1129001"/>
                  <a:pt x="5206393" y="1140684"/>
                  <a:pt x="5212198" y="1153930"/>
                </a:cubicBezTo>
                <a:cubicBezTo>
                  <a:pt x="5218002" y="1167175"/>
                  <a:pt x="5223435" y="1176998"/>
                  <a:pt x="5228495" y="1183398"/>
                </a:cubicBezTo>
                <a:cubicBezTo>
                  <a:pt x="5233555" y="1189797"/>
                  <a:pt x="5239805" y="1194858"/>
                  <a:pt x="5247247" y="1198578"/>
                </a:cubicBezTo>
                <a:cubicBezTo>
                  <a:pt x="5254689" y="1202299"/>
                  <a:pt x="5263618" y="1204159"/>
                  <a:pt x="5274036" y="1204159"/>
                </a:cubicBezTo>
                <a:cubicBezTo>
                  <a:pt x="5291895" y="1204159"/>
                  <a:pt x="5307150" y="1197834"/>
                  <a:pt x="5319801" y="1185184"/>
                </a:cubicBezTo>
                <a:cubicBezTo>
                  <a:pt x="5332451" y="1172534"/>
                  <a:pt x="5338776" y="1158618"/>
                  <a:pt x="5338776" y="1143437"/>
                </a:cubicBezTo>
                <a:cubicBezTo>
                  <a:pt x="5338776" y="1128852"/>
                  <a:pt x="5332079" y="1105486"/>
                  <a:pt x="5318685" y="1073339"/>
                </a:cubicBezTo>
                <a:lnTo>
                  <a:pt x="5147681" y="650965"/>
                </a:lnTo>
                <a:cubicBezTo>
                  <a:pt x="5139644" y="629832"/>
                  <a:pt x="5133021" y="612940"/>
                  <a:pt x="5127813" y="600289"/>
                </a:cubicBezTo>
                <a:cubicBezTo>
                  <a:pt x="5122603" y="587639"/>
                  <a:pt x="5116204" y="575807"/>
                  <a:pt x="5108614" y="564794"/>
                </a:cubicBezTo>
                <a:cubicBezTo>
                  <a:pt x="5101023" y="553780"/>
                  <a:pt x="5091052" y="544776"/>
                  <a:pt x="5078699" y="537781"/>
                </a:cubicBezTo>
                <a:cubicBezTo>
                  <a:pt x="5066347" y="530786"/>
                  <a:pt x="5050943" y="527289"/>
                  <a:pt x="5032488" y="527289"/>
                </a:cubicBezTo>
                <a:close/>
                <a:moveTo>
                  <a:pt x="3492415" y="527289"/>
                </a:moveTo>
                <a:cubicBezTo>
                  <a:pt x="3472769" y="527289"/>
                  <a:pt x="3456919" y="533986"/>
                  <a:pt x="3444864" y="547381"/>
                </a:cubicBezTo>
                <a:cubicBezTo>
                  <a:pt x="3432809" y="560775"/>
                  <a:pt x="3426781" y="580867"/>
                  <a:pt x="3426781" y="607656"/>
                </a:cubicBezTo>
                <a:lnTo>
                  <a:pt x="3426781" y="922428"/>
                </a:lnTo>
                <a:cubicBezTo>
                  <a:pt x="3426781" y="971839"/>
                  <a:pt x="3432139" y="1014329"/>
                  <a:pt x="3442855" y="1049899"/>
                </a:cubicBezTo>
                <a:cubicBezTo>
                  <a:pt x="3453571" y="1085469"/>
                  <a:pt x="3470388" y="1114639"/>
                  <a:pt x="3493308" y="1137410"/>
                </a:cubicBezTo>
                <a:cubicBezTo>
                  <a:pt x="3516227" y="1160181"/>
                  <a:pt x="3545844" y="1176998"/>
                  <a:pt x="3582158" y="1187863"/>
                </a:cubicBezTo>
                <a:cubicBezTo>
                  <a:pt x="3618472" y="1198727"/>
                  <a:pt x="3661781" y="1204159"/>
                  <a:pt x="3712085" y="1204159"/>
                </a:cubicBezTo>
                <a:cubicBezTo>
                  <a:pt x="3754352" y="1204159"/>
                  <a:pt x="3791261" y="1199099"/>
                  <a:pt x="3822813" y="1188979"/>
                </a:cubicBezTo>
                <a:cubicBezTo>
                  <a:pt x="3854365" y="1178859"/>
                  <a:pt x="3882047" y="1162785"/>
                  <a:pt x="3905859" y="1140759"/>
                </a:cubicBezTo>
                <a:cubicBezTo>
                  <a:pt x="3933541" y="1114863"/>
                  <a:pt x="3952368" y="1084799"/>
                  <a:pt x="3962339" y="1050569"/>
                </a:cubicBezTo>
                <a:cubicBezTo>
                  <a:pt x="3972311" y="1016338"/>
                  <a:pt x="3977297" y="973625"/>
                  <a:pt x="3977297" y="922428"/>
                </a:cubicBezTo>
                <a:lnTo>
                  <a:pt x="3977297" y="607656"/>
                </a:lnTo>
                <a:cubicBezTo>
                  <a:pt x="3977297" y="580569"/>
                  <a:pt x="3971121" y="560403"/>
                  <a:pt x="3958768" y="547158"/>
                </a:cubicBezTo>
                <a:cubicBezTo>
                  <a:pt x="3946415" y="533912"/>
                  <a:pt x="3930267" y="527289"/>
                  <a:pt x="3910324" y="527289"/>
                </a:cubicBezTo>
                <a:cubicBezTo>
                  <a:pt x="3890381" y="527289"/>
                  <a:pt x="3874457" y="533912"/>
                  <a:pt x="3862550" y="547158"/>
                </a:cubicBezTo>
                <a:cubicBezTo>
                  <a:pt x="3850644" y="560403"/>
                  <a:pt x="3844691" y="580569"/>
                  <a:pt x="3844691" y="607656"/>
                </a:cubicBezTo>
                <a:lnTo>
                  <a:pt x="3844691" y="932250"/>
                </a:lnTo>
                <a:cubicBezTo>
                  <a:pt x="3844691" y="988210"/>
                  <a:pt x="3833975" y="1029956"/>
                  <a:pt x="3812544" y="1057489"/>
                </a:cubicBezTo>
                <a:cubicBezTo>
                  <a:pt x="3791113" y="1085022"/>
                  <a:pt x="3754501" y="1098789"/>
                  <a:pt x="3702709" y="1098789"/>
                </a:cubicBezTo>
                <a:cubicBezTo>
                  <a:pt x="3665204" y="1098789"/>
                  <a:pt x="3636034" y="1092017"/>
                  <a:pt x="3615198" y="1078474"/>
                </a:cubicBezTo>
                <a:cubicBezTo>
                  <a:pt x="3594362" y="1064931"/>
                  <a:pt x="3579851" y="1045881"/>
                  <a:pt x="3571666" y="1021324"/>
                </a:cubicBezTo>
                <a:cubicBezTo>
                  <a:pt x="3563480" y="996767"/>
                  <a:pt x="3559387" y="966183"/>
                  <a:pt x="3559387" y="929572"/>
                </a:cubicBezTo>
                <a:lnTo>
                  <a:pt x="3559387" y="607656"/>
                </a:lnTo>
                <a:cubicBezTo>
                  <a:pt x="3559387" y="580867"/>
                  <a:pt x="3553360" y="560775"/>
                  <a:pt x="3541305" y="547381"/>
                </a:cubicBezTo>
                <a:cubicBezTo>
                  <a:pt x="3529250" y="533986"/>
                  <a:pt x="3512953" y="527289"/>
                  <a:pt x="3492415" y="527289"/>
                </a:cubicBezTo>
                <a:close/>
                <a:moveTo>
                  <a:pt x="3060813" y="527289"/>
                </a:moveTo>
                <a:cubicBezTo>
                  <a:pt x="3042656" y="527289"/>
                  <a:pt x="3027401" y="530786"/>
                  <a:pt x="3015049" y="537781"/>
                </a:cubicBezTo>
                <a:cubicBezTo>
                  <a:pt x="3002696" y="544776"/>
                  <a:pt x="2992724" y="553929"/>
                  <a:pt x="2985134" y="565240"/>
                </a:cubicBezTo>
                <a:cubicBezTo>
                  <a:pt x="2977544" y="576551"/>
                  <a:pt x="2970400" y="590764"/>
                  <a:pt x="2963703" y="607879"/>
                </a:cubicBezTo>
                <a:cubicBezTo>
                  <a:pt x="2957005" y="624995"/>
                  <a:pt x="2951276" y="639654"/>
                  <a:pt x="2946513" y="651858"/>
                </a:cubicBezTo>
                <a:lnTo>
                  <a:pt x="2779081" y="1076911"/>
                </a:lnTo>
                <a:cubicBezTo>
                  <a:pt x="2772235" y="1093878"/>
                  <a:pt x="2767324" y="1107123"/>
                  <a:pt x="2764347" y="1116648"/>
                </a:cubicBezTo>
                <a:cubicBezTo>
                  <a:pt x="2761371" y="1126173"/>
                  <a:pt x="2759883" y="1135401"/>
                  <a:pt x="2759883" y="1144331"/>
                </a:cubicBezTo>
                <a:cubicBezTo>
                  <a:pt x="2759883" y="1159809"/>
                  <a:pt x="2766282" y="1173650"/>
                  <a:pt x="2779081" y="1185853"/>
                </a:cubicBezTo>
                <a:cubicBezTo>
                  <a:pt x="2791881" y="1198057"/>
                  <a:pt x="2806615" y="1204159"/>
                  <a:pt x="2823283" y="1204159"/>
                </a:cubicBezTo>
                <a:cubicBezTo>
                  <a:pt x="2842929" y="1204159"/>
                  <a:pt x="2857067" y="1198429"/>
                  <a:pt x="2865699" y="1186970"/>
                </a:cubicBezTo>
                <a:cubicBezTo>
                  <a:pt x="2874331" y="1175510"/>
                  <a:pt x="2884749" y="1153409"/>
                  <a:pt x="2896953" y="1120667"/>
                </a:cubicBezTo>
                <a:lnTo>
                  <a:pt x="2928207" y="1036728"/>
                </a:lnTo>
                <a:lnTo>
                  <a:pt x="3194312" y="1036728"/>
                </a:lnTo>
                <a:lnTo>
                  <a:pt x="3225566" y="1118881"/>
                </a:lnTo>
                <a:cubicBezTo>
                  <a:pt x="3229733" y="1129001"/>
                  <a:pt x="3234719" y="1140684"/>
                  <a:pt x="3240523" y="1153930"/>
                </a:cubicBezTo>
                <a:cubicBezTo>
                  <a:pt x="3246327" y="1167175"/>
                  <a:pt x="3251760" y="1176998"/>
                  <a:pt x="3256820" y="1183398"/>
                </a:cubicBezTo>
                <a:cubicBezTo>
                  <a:pt x="3261880" y="1189797"/>
                  <a:pt x="3268131" y="1194858"/>
                  <a:pt x="3275572" y="1198578"/>
                </a:cubicBezTo>
                <a:cubicBezTo>
                  <a:pt x="3283013" y="1202299"/>
                  <a:pt x="3291943" y="1204159"/>
                  <a:pt x="3302361" y="1204159"/>
                </a:cubicBezTo>
                <a:cubicBezTo>
                  <a:pt x="3320221" y="1204159"/>
                  <a:pt x="3335475" y="1197834"/>
                  <a:pt x="3348126" y="1185184"/>
                </a:cubicBezTo>
                <a:cubicBezTo>
                  <a:pt x="3360776" y="1172534"/>
                  <a:pt x="3367101" y="1158618"/>
                  <a:pt x="3367101" y="1143437"/>
                </a:cubicBezTo>
                <a:cubicBezTo>
                  <a:pt x="3367101" y="1128852"/>
                  <a:pt x="3360404" y="1105486"/>
                  <a:pt x="3347010" y="1073339"/>
                </a:cubicBezTo>
                <a:lnTo>
                  <a:pt x="3176006" y="650965"/>
                </a:lnTo>
                <a:cubicBezTo>
                  <a:pt x="3167969" y="629832"/>
                  <a:pt x="3161347" y="612940"/>
                  <a:pt x="3156137" y="600289"/>
                </a:cubicBezTo>
                <a:cubicBezTo>
                  <a:pt x="3150929" y="587639"/>
                  <a:pt x="3144529" y="575807"/>
                  <a:pt x="3136939" y="564794"/>
                </a:cubicBezTo>
                <a:cubicBezTo>
                  <a:pt x="3129349" y="553780"/>
                  <a:pt x="3119377" y="544776"/>
                  <a:pt x="3107024" y="537781"/>
                </a:cubicBezTo>
                <a:cubicBezTo>
                  <a:pt x="3094671" y="530786"/>
                  <a:pt x="3079268" y="527289"/>
                  <a:pt x="3060813" y="527289"/>
                </a:cubicBezTo>
                <a:close/>
                <a:moveTo>
                  <a:pt x="1918557" y="527289"/>
                </a:moveTo>
                <a:cubicBezTo>
                  <a:pt x="1868254" y="527289"/>
                  <a:pt x="1824498" y="534805"/>
                  <a:pt x="1787291" y="549837"/>
                </a:cubicBezTo>
                <a:cubicBezTo>
                  <a:pt x="1750084" y="564868"/>
                  <a:pt x="1721658" y="586374"/>
                  <a:pt x="1702013" y="614354"/>
                </a:cubicBezTo>
                <a:cubicBezTo>
                  <a:pt x="1682367" y="642333"/>
                  <a:pt x="1672545" y="674331"/>
                  <a:pt x="1672545" y="710348"/>
                </a:cubicBezTo>
                <a:cubicBezTo>
                  <a:pt x="1672545" y="748150"/>
                  <a:pt x="1681847" y="779776"/>
                  <a:pt x="1700450" y="805226"/>
                </a:cubicBezTo>
                <a:cubicBezTo>
                  <a:pt x="1719054" y="830675"/>
                  <a:pt x="1744205" y="850767"/>
                  <a:pt x="1775906" y="865501"/>
                </a:cubicBezTo>
                <a:cubicBezTo>
                  <a:pt x="1807606" y="880235"/>
                  <a:pt x="1846971" y="893109"/>
                  <a:pt x="1894001" y="904122"/>
                </a:cubicBezTo>
                <a:cubicBezTo>
                  <a:pt x="1929124" y="912159"/>
                  <a:pt x="1957179" y="919749"/>
                  <a:pt x="1978163" y="926893"/>
                </a:cubicBezTo>
                <a:cubicBezTo>
                  <a:pt x="1999148" y="934036"/>
                  <a:pt x="2016263" y="944380"/>
                  <a:pt x="2029509" y="957923"/>
                </a:cubicBezTo>
                <a:cubicBezTo>
                  <a:pt x="2042755" y="971467"/>
                  <a:pt x="2049378" y="989103"/>
                  <a:pt x="2049378" y="1010832"/>
                </a:cubicBezTo>
                <a:cubicBezTo>
                  <a:pt x="2049378" y="1038216"/>
                  <a:pt x="2037099" y="1061061"/>
                  <a:pt x="2012543" y="1079367"/>
                </a:cubicBezTo>
                <a:cubicBezTo>
                  <a:pt x="1987986" y="1097673"/>
                  <a:pt x="1956062" y="1106826"/>
                  <a:pt x="1916772" y="1106826"/>
                </a:cubicBezTo>
                <a:cubicBezTo>
                  <a:pt x="1888197" y="1106826"/>
                  <a:pt x="1865128" y="1102286"/>
                  <a:pt x="1847566" y="1093208"/>
                </a:cubicBezTo>
                <a:cubicBezTo>
                  <a:pt x="1830005" y="1084130"/>
                  <a:pt x="1816387" y="1072595"/>
                  <a:pt x="1806713" y="1058606"/>
                </a:cubicBezTo>
                <a:cubicBezTo>
                  <a:pt x="1797039" y="1044616"/>
                  <a:pt x="1788035" y="1027203"/>
                  <a:pt x="1779701" y="1006367"/>
                </a:cubicBezTo>
                <a:cubicBezTo>
                  <a:pt x="1772856" y="988805"/>
                  <a:pt x="1764595" y="975559"/>
                  <a:pt x="1754921" y="966630"/>
                </a:cubicBezTo>
                <a:cubicBezTo>
                  <a:pt x="1745247" y="957700"/>
                  <a:pt x="1733416" y="953235"/>
                  <a:pt x="1719425" y="953235"/>
                </a:cubicBezTo>
                <a:cubicBezTo>
                  <a:pt x="1702162" y="953235"/>
                  <a:pt x="1687948" y="958965"/>
                  <a:pt x="1676786" y="970425"/>
                </a:cubicBezTo>
                <a:cubicBezTo>
                  <a:pt x="1665624" y="981885"/>
                  <a:pt x="1660043" y="995651"/>
                  <a:pt x="1660043" y="1011725"/>
                </a:cubicBezTo>
                <a:cubicBezTo>
                  <a:pt x="1660043" y="1039407"/>
                  <a:pt x="1669345" y="1067907"/>
                  <a:pt x="1687948" y="1097226"/>
                </a:cubicBezTo>
                <a:cubicBezTo>
                  <a:pt x="1706553" y="1126545"/>
                  <a:pt x="1730736" y="1149986"/>
                  <a:pt x="1760502" y="1167548"/>
                </a:cubicBezTo>
                <a:cubicBezTo>
                  <a:pt x="1802472" y="1191955"/>
                  <a:pt x="1855753" y="1204159"/>
                  <a:pt x="1920344" y="1204159"/>
                </a:cubicBezTo>
                <a:cubicBezTo>
                  <a:pt x="1974219" y="1204159"/>
                  <a:pt x="2020803" y="1195230"/>
                  <a:pt x="2060093" y="1177370"/>
                </a:cubicBezTo>
                <a:cubicBezTo>
                  <a:pt x="2099384" y="1159511"/>
                  <a:pt x="2129224" y="1134805"/>
                  <a:pt x="2149613" y="1103254"/>
                </a:cubicBezTo>
                <a:cubicBezTo>
                  <a:pt x="2170003" y="1071702"/>
                  <a:pt x="2180197" y="1036132"/>
                  <a:pt x="2180197" y="996544"/>
                </a:cubicBezTo>
                <a:cubicBezTo>
                  <a:pt x="2180197" y="963504"/>
                  <a:pt x="2174319" y="935599"/>
                  <a:pt x="2162561" y="912828"/>
                </a:cubicBezTo>
                <a:cubicBezTo>
                  <a:pt x="2150804" y="890058"/>
                  <a:pt x="2134433" y="871231"/>
                  <a:pt x="2113448" y="856348"/>
                </a:cubicBezTo>
                <a:cubicBezTo>
                  <a:pt x="2092463" y="841465"/>
                  <a:pt x="2067014" y="828815"/>
                  <a:pt x="2037099" y="818397"/>
                </a:cubicBezTo>
                <a:cubicBezTo>
                  <a:pt x="2007185" y="807979"/>
                  <a:pt x="1973773" y="798454"/>
                  <a:pt x="1936864" y="789822"/>
                </a:cubicBezTo>
                <a:cubicBezTo>
                  <a:pt x="1907396" y="782380"/>
                  <a:pt x="1886262" y="776725"/>
                  <a:pt x="1873463" y="772856"/>
                </a:cubicBezTo>
                <a:cubicBezTo>
                  <a:pt x="1860664" y="768986"/>
                  <a:pt x="1848013" y="763628"/>
                  <a:pt x="1835511" y="756782"/>
                </a:cubicBezTo>
                <a:cubicBezTo>
                  <a:pt x="1823010" y="749936"/>
                  <a:pt x="1813187" y="741750"/>
                  <a:pt x="1806043" y="732225"/>
                </a:cubicBezTo>
                <a:cubicBezTo>
                  <a:pt x="1798900" y="722700"/>
                  <a:pt x="1795328" y="711390"/>
                  <a:pt x="1795328" y="698293"/>
                </a:cubicBezTo>
                <a:cubicBezTo>
                  <a:pt x="1795328" y="677159"/>
                  <a:pt x="1805820" y="659076"/>
                  <a:pt x="1826805" y="644045"/>
                </a:cubicBezTo>
                <a:cubicBezTo>
                  <a:pt x="1847790" y="629013"/>
                  <a:pt x="1875397" y="621497"/>
                  <a:pt x="1909628" y="621497"/>
                </a:cubicBezTo>
                <a:cubicBezTo>
                  <a:pt x="1946537" y="621497"/>
                  <a:pt x="1973326" y="628418"/>
                  <a:pt x="1989995" y="642259"/>
                </a:cubicBezTo>
                <a:cubicBezTo>
                  <a:pt x="2006664" y="656100"/>
                  <a:pt x="2020951" y="675373"/>
                  <a:pt x="2032858" y="700078"/>
                </a:cubicBezTo>
                <a:cubicBezTo>
                  <a:pt x="2042085" y="717343"/>
                  <a:pt x="2050642" y="729770"/>
                  <a:pt x="2058530" y="737360"/>
                </a:cubicBezTo>
                <a:cubicBezTo>
                  <a:pt x="2066418" y="744950"/>
                  <a:pt x="2077953" y="748745"/>
                  <a:pt x="2093133" y="748745"/>
                </a:cubicBezTo>
                <a:cubicBezTo>
                  <a:pt x="2109802" y="748745"/>
                  <a:pt x="2123717" y="742420"/>
                  <a:pt x="2134879" y="729770"/>
                </a:cubicBezTo>
                <a:cubicBezTo>
                  <a:pt x="2146041" y="717119"/>
                  <a:pt x="2151623" y="702906"/>
                  <a:pt x="2151623" y="687130"/>
                </a:cubicBezTo>
                <a:cubicBezTo>
                  <a:pt x="2151623" y="669866"/>
                  <a:pt x="2147157" y="652156"/>
                  <a:pt x="2138228" y="633999"/>
                </a:cubicBezTo>
                <a:cubicBezTo>
                  <a:pt x="2129298" y="615842"/>
                  <a:pt x="2115160" y="598503"/>
                  <a:pt x="2095813" y="581983"/>
                </a:cubicBezTo>
                <a:cubicBezTo>
                  <a:pt x="2076465" y="565464"/>
                  <a:pt x="2052132" y="552218"/>
                  <a:pt x="2022812" y="542246"/>
                </a:cubicBezTo>
                <a:cubicBezTo>
                  <a:pt x="1993493" y="532275"/>
                  <a:pt x="1958742" y="527289"/>
                  <a:pt x="1918557" y="52728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7BD3261B-96B2-AA2C-0CC0-3933316A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317590-9C2F-5F3B-29E2-772774E62DF6}"/>
              </a:ext>
            </a:extLst>
          </p:cNvPr>
          <p:cNvSpPr txBox="1"/>
          <p:nvPr/>
        </p:nvSpPr>
        <p:spPr>
          <a:xfrm>
            <a:off x="12192000" y="335902"/>
            <a:ext cx="5242808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Restaurant Sales Overview</a:t>
            </a:r>
          </a:p>
          <a:p>
            <a:r>
              <a:rPr lang="en-US" dirty="0">
                <a:solidFill>
                  <a:schemeClr val="bg1"/>
                </a:solidFill>
              </a:rPr>
              <a:t>This report provides a snapshot of restaurant sales performance, highlighting key metrics and item-level revenue.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Performance Indicators (KPIs):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Average Price per Item:</a:t>
            </a:r>
            <a:r>
              <a:rPr lang="en-US" dirty="0">
                <a:solidFill>
                  <a:schemeClr val="bg1"/>
                </a:solidFill>
              </a:rPr>
              <a:t>           $6.55</a:t>
            </a:r>
          </a:p>
          <a:p>
            <a:r>
              <a:rPr lang="en-US" b="1" dirty="0">
                <a:solidFill>
                  <a:schemeClr val="bg1"/>
                </a:solidFill>
              </a:rPr>
              <a:t>Average Quantity per Order:</a:t>
            </a:r>
            <a:r>
              <a:rPr lang="en-US" dirty="0">
                <a:solidFill>
                  <a:schemeClr val="bg1"/>
                </a:solidFill>
              </a:rPr>
              <a:t>     3.01 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Revenue:</a:t>
            </a:r>
            <a:r>
              <a:rPr lang="en-US" dirty="0">
                <a:solidFill>
                  <a:schemeClr val="bg1"/>
                </a:solidFill>
              </a:rPr>
              <a:t>                          $340,494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Top sales this year: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1) Pasta Alfredo: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This item significantly leads in sales, generating over $40,000.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arenR"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2) Grilled Chicken: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Closely follows Pasta Alfredo, also bringing in over $40,000 in revenue.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3) Salmon: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A strong third contender, with revenue in the high $20,000s.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4) Vegetarian Platter: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Another significant contributor, with sales in the low $20,000s.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62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6479-617E-EE03-2D54-39C32390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E43FBD-F933-8E9D-81EC-02CBCC70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3600"/>
            <a:ext cx="12192000" cy="914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B9B70C-BCA2-3526-AC13-CC7B1A41BF57}"/>
              </a:ext>
            </a:extLst>
          </p:cNvPr>
          <p:cNvSpPr/>
          <p:nvPr/>
        </p:nvSpPr>
        <p:spPr>
          <a:xfrm>
            <a:off x="0" y="-596900"/>
            <a:ext cx="12192000" cy="8864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044AF-1378-4B81-A072-36233CE95A4D}"/>
              </a:ext>
            </a:extLst>
          </p:cNvPr>
          <p:cNvSpPr txBox="1"/>
          <p:nvPr/>
        </p:nvSpPr>
        <p:spPr>
          <a:xfrm>
            <a:off x="0" y="61247"/>
            <a:ext cx="12192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 Salmon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Price: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$18.00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Quantity per Order: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2.99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Sum of Quantity Ordered: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1,372 units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Revenue: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$24,696</a:t>
            </a:r>
          </a:p>
          <a:p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Observation: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The fourth highest revenue generator. While its average price is lower than Steak, its total revenue is noticeably lower due to a significantly lower quantity sold (1,372 units) compared to the other top items. It still represents a strong performer, likely appealing to a specific segment of customers.</a:t>
            </a:r>
          </a:p>
          <a:p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8638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229E5-04D6-446B-DC3D-1D2140EF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" y="0"/>
            <a:ext cx="1218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6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6C54F-22E7-751D-3BBF-F917FD2D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EADF22D-54FB-E366-CE32-BD88D275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78F2BA9-6371-76D1-A46A-9CC47DE7134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401688" y="3759199"/>
                </a:moveTo>
                <a:lnTo>
                  <a:pt x="440490" y="3759199"/>
                </a:lnTo>
                <a:cubicBezTo>
                  <a:pt x="453466" y="3759199"/>
                  <a:pt x="463218" y="3761291"/>
                  <a:pt x="469748" y="3765477"/>
                </a:cubicBezTo>
                <a:cubicBezTo>
                  <a:pt x="476279" y="3769663"/>
                  <a:pt x="479543" y="3776402"/>
                  <a:pt x="479543" y="3785695"/>
                </a:cubicBezTo>
                <a:cubicBezTo>
                  <a:pt x="479543" y="3803861"/>
                  <a:pt x="466944" y="3812944"/>
                  <a:pt x="441745" y="3812944"/>
                </a:cubicBezTo>
                <a:lnTo>
                  <a:pt x="401688" y="3812944"/>
                </a:lnTo>
                <a:close/>
                <a:moveTo>
                  <a:pt x="993656" y="3730065"/>
                </a:moveTo>
                <a:cubicBezTo>
                  <a:pt x="1004037" y="3730065"/>
                  <a:pt x="1012303" y="3733958"/>
                  <a:pt x="1018457" y="3741744"/>
                </a:cubicBezTo>
                <a:cubicBezTo>
                  <a:pt x="1024610" y="3749529"/>
                  <a:pt x="1027686" y="3760412"/>
                  <a:pt x="1027686" y="3774393"/>
                </a:cubicBezTo>
                <a:cubicBezTo>
                  <a:pt x="1027686" y="3788206"/>
                  <a:pt x="1024610" y="3799026"/>
                  <a:pt x="1018457" y="3806854"/>
                </a:cubicBezTo>
                <a:cubicBezTo>
                  <a:pt x="1012303" y="3814681"/>
                  <a:pt x="1004037" y="3818595"/>
                  <a:pt x="993656" y="3818595"/>
                </a:cubicBezTo>
                <a:cubicBezTo>
                  <a:pt x="986791" y="3818595"/>
                  <a:pt x="980826" y="3816816"/>
                  <a:pt x="975762" y="3813258"/>
                </a:cubicBezTo>
                <a:cubicBezTo>
                  <a:pt x="970697" y="3809700"/>
                  <a:pt x="966804" y="3804572"/>
                  <a:pt x="964083" y="3797875"/>
                </a:cubicBezTo>
                <a:cubicBezTo>
                  <a:pt x="961362" y="3791178"/>
                  <a:pt x="960002" y="3783351"/>
                  <a:pt x="960002" y="3774393"/>
                </a:cubicBezTo>
                <a:cubicBezTo>
                  <a:pt x="960002" y="3765352"/>
                  <a:pt x="961383" y="3757440"/>
                  <a:pt x="964146" y="3750659"/>
                </a:cubicBezTo>
                <a:cubicBezTo>
                  <a:pt x="966909" y="3743879"/>
                  <a:pt x="970843" y="3738751"/>
                  <a:pt x="975950" y="3735277"/>
                </a:cubicBezTo>
                <a:cubicBezTo>
                  <a:pt x="981057" y="3731803"/>
                  <a:pt x="986959" y="3730065"/>
                  <a:pt x="993656" y="3730065"/>
                </a:cubicBezTo>
                <a:close/>
                <a:moveTo>
                  <a:pt x="1412505" y="3728307"/>
                </a:moveTo>
                <a:cubicBezTo>
                  <a:pt x="1421462" y="3728307"/>
                  <a:pt x="1428683" y="3731216"/>
                  <a:pt x="1434166" y="3737035"/>
                </a:cubicBezTo>
                <a:cubicBezTo>
                  <a:pt x="1439650" y="3742853"/>
                  <a:pt x="1442810" y="3751622"/>
                  <a:pt x="1443647" y="3763342"/>
                </a:cubicBezTo>
                <a:lnTo>
                  <a:pt x="1381488" y="3763342"/>
                </a:lnTo>
                <a:cubicBezTo>
                  <a:pt x="1382660" y="3751790"/>
                  <a:pt x="1385988" y="3743062"/>
                  <a:pt x="1391471" y="3737160"/>
                </a:cubicBezTo>
                <a:cubicBezTo>
                  <a:pt x="1396954" y="3731258"/>
                  <a:pt x="1403966" y="3728307"/>
                  <a:pt x="1412505" y="3728307"/>
                </a:cubicBezTo>
                <a:close/>
                <a:moveTo>
                  <a:pt x="1215400" y="3704700"/>
                </a:moveTo>
                <a:cubicBezTo>
                  <a:pt x="1210461" y="3704700"/>
                  <a:pt x="1206568" y="3706311"/>
                  <a:pt x="1203722" y="3709534"/>
                </a:cubicBezTo>
                <a:cubicBezTo>
                  <a:pt x="1200876" y="3712757"/>
                  <a:pt x="1199453" y="3717634"/>
                  <a:pt x="1199453" y="3724163"/>
                </a:cubicBezTo>
                <a:lnTo>
                  <a:pt x="1199453" y="3823241"/>
                </a:lnTo>
                <a:cubicBezTo>
                  <a:pt x="1199453" y="3829938"/>
                  <a:pt x="1201043" y="3835087"/>
                  <a:pt x="1204224" y="3838687"/>
                </a:cubicBezTo>
                <a:cubicBezTo>
                  <a:pt x="1207406" y="3842286"/>
                  <a:pt x="1211466" y="3844086"/>
                  <a:pt x="1216406" y="3844086"/>
                </a:cubicBezTo>
                <a:cubicBezTo>
                  <a:pt x="1221512" y="3844086"/>
                  <a:pt x="1225676" y="3842349"/>
                  <a:pt x="1228900" y="3838875"/>
                </a:cubicBezTo>
                <a:cubicBezTo>
                  <a:pt x="1232123" y="3835401"/>
                  <a:pt x="1233734" y="3830190"/>
                  <a:pt x="1233734" y="3823241"/>
                </a:cubicBezTo>
                <a:lnTo>
                  <a:pt x="1233734" y="3780295"/>
                </a:lnTo>
                <a:cubicBezTo>
                  <a:pt x="1233734" y="3766314"/>
                  <a:pt x="1234571" y="3756771"/>
                  <a:pt x="1236246" y="3751664"/>
                </a:cubicBezTo>
                <a:cubicBezTo>
                  <a:pt x="1238590" y="3745302"/>
                  <a:pt x="1242273" y="3740300"/>
                  <a:pt x="1247296" y="3736658"/>
                </a:cubicBezTo>
                <a:cubicBezTo>
                  <a:pt x="1252319" y="3733016"/>
                  <a:pt x="1257886" y="3731196"/>
                  <a:pt x="1263997" y="3731196"/>
                </a:cubicBezTo>
                <a:cubicBezTo>
                  <a:pt x="1273374" y="3731196"/>
                  <a:pt x="1279631" y="3734188"/>
                  <a:pt x="1282771" y="3740174"/>
                </a:cubicBezTo>
                <a:cubicBezTo>
                  <a:pt x="1285910" y="3746160"/>
                  <a:pt x="1287480" y="3754803"/>
                  <a:pt x="1287480" y="3766105"/>
                </a:cubicBezTo>
                <a:lnTo>
                  <a:pt x="1287480" y="3823241"/>
                </a:lnTo>
                <a:cubicBezTo>
                  <a:pt x="1287480" y="3829938"/>
                  <a:pt x="1289070" y="3835087"/>
                  <a:pt x="1292251" y="3838687"/>
                </a:cubicBezTo>
                <a:cubicBezTo>
                  <a:pt x="1295433" y="3842286"/>
                  <a:pt x="1299577" y="3844086"/>
                  <a:pt x="1304683" y="3844086"/>
                </a:cubicBezTo>
                <a:cubicBezTo>
                  <a:pt x="1309706" y="3844086"/>
                  <a:pt x="1313787" y="3842328"/>
                  <a:pt x="1316927" y="3838812"/>
                </a:cubicBezTo>
                <a:cubicBezTo>
                  <a:pt x="1320067" y="3835296"/>
                  <a:pt x="1321636" y="3830106"/>
                  <a:pt x="1321636" y="3823241"/>
                </a:cubicBezTo>
                <a:lnTo>
                  <a:pt x="1321636" y="3759450"/>
                </a:lnTo>
                <a:cubicBezTo>
                  <a:pt x="1321636" y="3751915"/>
                  <a:pt x="1321301" y="3745720"/>
                  <a:pt x="1320632" y="3740865"/>
                </a:cubicBezTo>
                <a:cubicBezTo>
                  <a:pt x="1319962" y="3736009"/>
                  <a:pt x="1318496" y="3731489"/>
                  <a:pt x="1316236" y="3727303"/>
                </a:cubicBezTo>
                <a:cubicBezTo>
                  <a:pt x="1312720" y="3720103"/>
                  <a:pt x="1307404" y="3714536"/>
                  <a:pt x="1300288" y="3710601"/>
                </a:cubicBezTo>
                <a:cubicBezTo>
                  <a:pt x="1293172" y="3706667"/>
                  <a:pt x="1285094" y="3704700"/>
                  <a:pt x="1276052" y="3704700"/>
                </a:cubicBezTo>
                <a:cubicBezTo>
                  <a:pt x="1266760" y="3704700"/>
                  <a:pt x="1258535" y="3706562"/>
                  <a:pt x="1251377" y="3710288"/>
                </a:cubicBezTo>
                <a:cubicBezTo>
                  <a:pt x="1244220" y="3714013"/>
                  <a:pt x="1237627" y="3719852"/>
                  <a:pt x="1231599" y="3727805"/>
                </a:cubicBezTo>
                <a:lnTo>
                  <a:pt x="1231599" y="3723661"/>
                </a:lnTo>
                <a:cubicBezTo>
                  <a:pt x="1231599" y="3719559"/>
                  <a:pt x="1230867" y="3716085"/>
                  <a:pt x="1229402" y="3713239"/>
                </a:cubicBezTo>
                <a:cubicBezTo>
                  <a:pt x="1227937" y="3710392"/>
                  <a:pt x="1225991" y="3708257"/>
                  <a:pt x="1223563" y="3706834"/>
                </a:cubicBezTo>
                <a:cubicBezTo>
                  <a:pt x="1221135" y="3705411"/>
                  <a:pt x="1218414" y="3704700"/>
                  <a:pt x="1215400" y="3704700"/>
                </a:cubicBezTo>
                <a:close/>
                <a:moveTo>
                  <a:pt x="1102607" y="3704700"/>
                </a:moveTo>
                <a:cubicBezTo>
                  <a:pt x="1091473" y="3704700"/>
                  <a:pt x="1085906" y="3712401"/>
                  <a:pt x="1085906" y="3727805"/>
                </a:cubicBezTo>
                <a:lnTo>
                  <a:pt x="1085906" y="3823241"/>
                </a:lnTo>
                <a:cubicBezTo>
                  <a:pt x="1085906" y="3830106"/>
                  <a:pt x="1087497" y="3835296"/>
                  <a:pt x="1090678" y="3838812"/>
                </a:cubicBezTo>
                <a:cubicBezTo>
                  <a:pt x="1093859" y="3842328"/>
                  <a:pt x="1097919" y="3844086"/>
                  <a:pt x="1102858" y="3844086"/>
                </a:cubicBezTo>
                <a:cubicBezTo>
                  <a:pt x="1107881" y="3844086"/>
                  <a:pt x="1112025" y="3842349"/>
                  <a:pt x="1115291" y="3838875"/>
                </a:cubicBezTo>
                <a:cubicBezTo>
                  <a:pt x="1118555" y="3835401"/>
                  <a:pt x="1120188" y="3830190"/>
                  <a:pt x="1120188" y="3823241"/>
                </a:cubicBezTo>
                <a:lnTo>
                  <a:pt x="1120188" y="3794610"/>
                </a:lnTo>
                <a:cubicBezTo>
                  <a:pt x="1120188" y="3784313"/>
                  <a:pt x="1120522" y="3775586"/>
                  <a:pt x="1121192" y="3768428"/>
                </a:cubicBezTo>
                <a:cubicBezTo>
                  <a:pt x="1121862" y="3761270"/>
                  <a:pt x="1123076" y="3755096"/>
                  <a:pt x="1124834" y="3749906"/>
                </a:cubicBezTo>
                <a:cubicBezTo>
                  <a:pt x="1126592" y="3744716"/>
                  <a:pt x="1129061" y="3740802"/>
                  <a:pt x="1132243" y="3738165"/>
                </a:cubicBezTo>
                <a:cubicBezTo>
                  <a:pt x="1135424" y="3735528"/>
                  <a:pt x="1139526" y="3734209"/>
                  <a:pt x="1144549" y="3734209"/>
                </a:cubicBezTo>
                <a:cubicBezTo>
                  <a:pt x="1148232" y="3734209"/>
                  <a:pt x="1152481" y="3734984"/>
                  <a:pt x="1157295" y="3736532"/>
                </a:cubicBezTo>
                <a:cubicBezTo>
                  <a:pt x="1162109" y="3738081"/>
                  <a:pt x="1165143" y="3738856"/>
                  <a:pt x="1166399" y="3738856"/>
                </a:cubicBezTo>
                <a:cubicBezTo>
                  <a:pt x="1169747" y="3738856"/>
                  <a:pt x="1172866" y="3737495"/>
                  <a:pt x="1175754" y="3734774"/>
                </a:cubicBezTo>
                <a:cubicBezTo>
                  <a:pt x="1178642" y="3732054"/>
                  <a:pt x="1180087" y="3728600"/>
                  <a:pt x="1180087" y="3724415"/>
                </a:cubicBezTo>
                <a:cubicBezTo>
                  <a:pt x="1180087" y="3718471"/>
                  <a:pt x="1176696" y="3713699"/>
                  <a:pt x="1169915" y="3710099"/>
                </a:cubicBezTo>
                <a:cubicBezTo>
                  <a:pt x="1163134" y="3706499"/>
                  <a:pt x="1156144" y="3704700"/>
                  <a:pt x="1148944" y="3704700"/>
                </a:cubicBezTo>
                <a:cubicBezTo>
                  <a:pt x="1141744" y="3704700"/>
                  <a:pt x="1135989" y="3706499"/>
                  <a:pt x="1131678" y="3710099"/>
                </a:cubicBezTo>
                <a:cubicBezTo>
                  <a:pt x="1127366" y="3713699"/>
                  <a:pt x="1123159" y="3719015"/>
                  <a:pt x="1119057" y="3726047"/>
                </a:cubicBezTo>
                <a:cubicBezTo>
                  <a:pt x="1118806" y="3719015"/>
                  <a:pt x="1117425" y="3713699"/>
                  <a:pt x="1114913" y="3710099"/>
                </a:cubicBezTo>
                <a:cubicBezTo>
                  <a:pt x="1112402" y="3706499"/>
                  <a:pt x="1108300" y="3704700"/>
                  <a:pt x="1102607" y="3704700"/>
                </a:cubicBezTo>
                <a:close/>
                <a:moveTo>
                  <a:pt x="993656" y="3704700"/>
                </a:moveTo>
                <a:cubicBezTo>
                  <a:pt x="983442" y="3704700"/>
                  <a:pt x="974108" y="3706353"/>
                  <a:pt x="965653" y="3709660"/>
                </a:cubicBezTo>
                <a:cubicBezTo>
                  <a:pt x="957198" y="3712966"/>
                  <a:pt x="949998" y="3717675"/>
                  <a:pt x="944054" y="3723787"/>
                </a:cubicBezTo>
                <a:cubicBezTo>
                  <a:pt x="938110" y="3729898"/>
                  <a:pt x="933548" y="3737265"/>
                  <a:pt x="930367" y="3745888"/>
                </a:cubicBezTo>
                <a:cubicBezTo>
                  <a:pt x="927185" y="3754510"/>
                  <a:pt x="925595" y="3764012"/>
                  <a:pt x="925595" y="3774393"/>
                </a:cubicBezTo>
                <a:cubicBezTo>
                  <a:pt x="925595" y="3784690"/>
                  <a:pt x="927165" y="3794087"/>
                  <a:pt x="930304" y="3802584"/>
                </a:cubicBezTo>
                <a:cubicBezTo>
                  <a:pt x="933443" y="3811081"/>
                  <a:pt x="938048" y="3818448"/>
                  <a:pt x="944117" y="3824685"/>
                </a:cubicBezTo>
                <a:cubicBezTo>
                  <a:pt x="950187" y="3830922"/>
                  <a:pt x="957365" y="3835715"/>
                  <a:pt x="965653" y="3839063"/>
                </a:cubicBezTo>
                <a:cubicBezTo>
                  <a:pt x="973941" y="3842412"/>
                  <a:pt x="983276" y="3844086"/>
                  <a:pt x="993656" y="3844086"/>
                </a:cubicBezTo>
                <a:cubicBezTo>
                  <a:pt x="1004120" y="3844086"/>
                  <a:pt x="1013538" y="3842433"/>
                  <a:pt x="1021910" y="3839126"/>
                </a:cubicBezTo>
                <a:cubicBezTo>
                  <a:pt x="1030281" y="3835819"/>
                  <a:pt x="1037481" y="3831069"/>
                  <a:pt x="1043509" y="3824874"/>
                </a:cubicBezTo>
                <a:cubicBezTo>
                  <a:pt x="1049536" y="3818679"/>
                  <a:pt x="1054140" y="3811270"/>
                  <a:pt x="1057322" y="3802647"/>
                </a:cubicBezTo>
                <a:cubicBezTo>
                  <a:pt x="1060503" y="3794024"/>
                  <a:pt x="1062093" y="3784606"/>
                  <a:pt x="1062093" y="3774393"/>
                </a:cubicBezTo>
                <a:cubicBezTo>
                  <a:pt x="1062093" y="3764096"/>
                  <a:pt x="1060524" y="3754678"/>
                  <a:pt x="1057384" y="3746139"/>
                </a:cubicBezTo>
                <a:cubicBezTo>
                  <a:pt x="1054245" y="3737600"/>
                  <a:pt x="1049662" y="3730233"/>
                  <a:pt x="1043634" y="3724038"/>
                </a:cubicBezTo>
                <a:cubicBezTo>
                  <a:pt x="1037607" y="3717843"/>
                  <a:pt x="1030365" y="3713071"/>
                  <a:pt x="1021910" y="3709722"/>
                </a:cubicBezTo>
                <a:cubicBezTo>
                  <a:pt x="1013455" y="3706374"/>
                  <a:pt x="1004037" y="3704700"/>
                  <a:pt x="993656" y="3704700"/>
                </a:cubicBezTo>
                <a:close/>
                <a:moveTo>
                  <a:pt x="548632" y="3704700"/>
                </a:moveTo>
                <a:cubicBezTo>
                  <a:pt x="545786" y="3704700"/>
                  <a:pt x="543044" y="3705453"/>
                  <a:pt x="540407" y="3706960"/>
                </a:cubicBezTo>
                <a:cubicBezTo>
                  <a:pt x="537770" y="3708467"/>
                  <a:pt x="535698" y="3710476"/>
                  <a:pt x="534191" y="3712987"/>
                </a:cubicBezTo>
                <a:cubicBezTo>
                  <a:pt x="532684" y="3715499"/>
                  <a:pt x="531931" y="3718220"/>
                  <a:pt x="531931" y="3721150"/>
                </a:cubicBezTo>
                <a:cubicBezTo>
                  <a:pt x="531931" y="3723912"/>
                  <a:pt x="533229" y="3728349"/>
                  <a:pt x="535823" y="3734460"/>
                </a:cubicBezTo>
                <a:lnTo>
                  <a:pt x="578016" y="3840696"/>
                </a:lnTo>
                <a:lnTo>
                  <a:pt x="574877" y="3848356"/>
                </a:lnTo>
                <a:cubicBezTo>
                  <a:pt x="572533" y="3853965"/>
                  <a:pt x="570461" y="3858213"/>
                  <a:pt x="568661" y="3861102"/>
                </a:cubicBezTo>
                <a:cubicBezTo>
                  <a:pt x="566861" y="3863990"/>
                  <a:pt x="564831" y="3866020"/>
                  <a:pt x="562571" y="3867192"/>
                </a:cubicBezTo>
                <a:cubicBezTo>
                  <a:pt x="560310" y="3868364"/>
                  <a:pt x="557213" y="3868950"/>
                  <a:pt x="553278" y="3868950"/>
                </a:cubicBezTo>
                <a:cubicBezTo>
                  <a:pt x="551687" y="3868950"/>
                  <a:pt x="549804" y="3868699"/>
                  <a:pt x="547627" y="3868197"/>
                </a:cubicBezTo>
                <a:cubicBezTo>
                  <a:pt x="545869" y="3867694"/>
                  <a:pt x="544069" y="3867443"/>
                  <a:pt x="542228" y="3867443"/>
                </a:cubicBezTo>
                <a:cubicBezTo>
                  <a:pt x="537539" y="3867443"/>
                  <a:pt x="534003" y="3868510"/>
                  <a:pt x="531617" y="3870645"/>
                </a:cubicBezTo>
                <a:cubicBezTo>
                  <a:pt x="529231" y="3872780"/>
                  <a:pt x="528038" y="3875815"/>
                  <a:pt x="528038" y="3879749"/>
                </a:cubicBezTo>
                <a:cubicBezTo>
                  <a:pt x="528038" y="3885526"/>
                  <a:pt x="530549" y="3889502"/>
                  <a:pt x="535572" y="3891679"/>
                </a:cubicBezTo>
                <a:cubicBezTo>
                  <a:pt x="540595" y="3893855"/>
                  <a:pt x="548130" y="3894944"/>
                  <a:pt x="558175" y="3894944"/>
                </a:cubicBezTo>
                <a:cubicBezTo>
                  <a:pt x="568472" y="3894944"/>
                  <a:pt x="576656" y="3893374"/>
                  <a:pt x="582725" y="3890235"/>
                </a:cubicBezTo>
                <a:cubicBezTo>
                  <a:pt x="588794" y="3887095"/>
                  <a:pt x="593671" y="3882596"/>
                  <a:pt x="597355" y="3876736"/>
                </a:cubicBezTo>
                <a:cubicBezTo>
                  <a:pt x="601038" y="3870875"/>
                  <a:pt x="604805" y="3862797"/>
                  <a:pt x="608657" y="3852500"/>
                </a:cubicBezTo>
                <a:lnTo>
                  <a:pt x="653360" y="3735465"/>
                </a:lnTo>
                <a:cubicBezTo>
                  <a:pt x="654449" y="3732451"/>
                  <a:pt x="655369" y="3729479"/>
                  <a:pt x="656123" y="3726549"/>
                </a:cubicBezTo>
                <a:cubicBezTo>
                  <a:pt x="656876" y="3723619"/>
                  <a:pt x="657421" y="3721359"/>
                  <a:pt x="657755" y="3719768"/>
                </a:cubicBezTo>
                <a:cubicBezTo>
                  <a:pt x="657755" y="3717173"/>
                  <a:pt x="657107" y="3714704"/>
                  <a:pt x="655810" y="3712360"/>
                </a:cubicBezTo>
                <a:cubicBezTo>
                  <a:pt x="654511" y="3710015"/>
                  <a:pt x="652670" y="3708153"/>
                  <a:pt x="650284" y="3706771"/>
                </a:cubicBezTo>
                <a:cubicBezTo>
                  <a:pt x="647898" y="3705390"/>
                  <a:pt x="645407" y="3704700"/>
                  <a:pt x="642812" y="3704700"/>
                </a:cubicBezTo>
                <a:cubicBezTo>
                  <a:pt x="639212" y="3704700"/>
                  <a:pt x="636429" y="3705327"/>
                  <a:pt x="634462" y="3706583"/>
                </a:cubicBezTo>
                <a:cubicBezTo>
                  <a:pt x="632494" y="3707839"/>
                  <a:pt x="630631" y="3710267"/>
                  <a:pt x="628873" y="3713866"/>
                </a:cubicBezTo>
                <a:cubicBezTo>
                  <a:pt x="627115" y="3717466"/>
                  <a:pt x="625148" y="3722447"/>
                  <a:pt x="622972" y="3728810"/>
                </a:cubicBezTo>
                <a:lnTo>
                  <a:pt x="595471" y="3807293"/>
                </a:lnTo>
                <a:lnTo>
                  <a:pt x="566463" y="3722908"/>
                </a:lnTo>
                <a:cubicBezTo>
                  <a:pt x="564538" y="3717048"/>
                  <a:pt x="562319" y="3712548"/>
                  <a:pt x="559808" y="3709409"/>
                </a:cubicBezTo>
                <a:cubicBezTo>
                  <a:pt x="557296" y="3706269"/>
                  <a:pt x="553571" y="3704700"/>
                  <a:pt x="548632" y="3704700"/>
                </a:cubicBezTo>
                <a:close/>
                <a:moveTo>
                  <a:pt x="1413635" y="3704448"/>
                </a:moveTo>
                <a:cubicBezTo>
                  <a:pt x="1403338" y="3704448"/>
                  <a:pt x="1393962" y="3706102"/>
                  <a:pt x="1385506" y="3709409"/>
                </a:cubicBezTo>
                <a:cubicBezTo>
                  <a:pt x="1377051" y="3712715"/>
                  <a:pt x="1369935" y="3717466"/>
                  <a:pt x="1364159" y="3723661"/>
                </a:cubicBezTo>
                <a:cubicBezTo>
                  <a:pt x="1358382" y="3729856"/>
                  <a:pt x="1353987" y="3737286"/>
                  <a:pt x="1350973" y="3745950"/>
                </a:cubicBezTo>
                <a:cubicBezTo>
                  <a:pt x="1347960" y="3754615"/>
                  <a:pt x="1346453" y="3764012"/>
                  <a:pt x="1346453" y="3774142"/>
                </a:cubicBezTo>
                <a:cubicBezTo>
                  <a:pt x="1346453" y="3795657"/>
                  <a:pt x="1352564" y="3812693"/>
                  <a:pt x="1364787" y="3825250"/>
                </a:cubicBezTo>
                <a:cubicBezTo>
                  <a:pt x="1377009" y="3837808"/>
                  <a:pt x="1394129" y="3844086"/>
                  <a:pt x="1416146" y="3844086"/>
                </a:cubicBezTo>
                <a:cubicBezTo>
                  <a:pt x="1425773" y="3844086"/>
                  <a:pt x="1434292" y="3842831"/>
                  <a:pt x="1441700" y="3840319"/>
                </a:cubicBezTo>
                <a:cubicBezTo>
                  <a:pt x="1449109" y="3837808"/>
                  <a:pt x="1455262" y="3834647"/>
                  <a:pt x="1460160" y="3830838"/>
                </a:cubicBezTo>
                <a:cubicBezTo>
                  <a:pt x="1465057" y="3827029"/>
                  <a:pt x="1468720" y="3823053"/>
                  <a:pt x="1471148" y="3818909"/>
                </a:cubicBezTo>
                <a:cubicBezTo>
                  <a:pt x="1473575" y="3814765"/>
                  <a:pt x="1474789" y="3811144"/>
                  <a:pt x="1474789" y="3808047"/>
                </a:cubicBezTo>
                <a:cubicBezTo>
                  <a:pt x="1474789" y="3804531"/>
                  <a:pt x="1473701" y="3801810"/>
                  <a:pt x="1471524" y="3799884"/>
                </a:cubicBezTo>
                <a:cubicBezTo>
                  <a:pt x="1469348" y="3797959"/>
                  <a:pt x="1466501" y="3796996"/>
                  <a:pt x="1462985" y="3796996"/>
                </a:cubicBezTo>
                <a:cubicBezTo>
                  <a:pt x="1459720" y="3796996"/>
                  <a:pt x="1457209" y="3797750"/>
                  <a:pt x="1455451" y="3799257"/>
                </a:cubicBezTo>
                <a:cubicBezTo>
                  <a:pt x="1451182" y="3803275"/>
                  <a:pt x="1447708" y="3806456"/>
                  <a:pt x="1445028" y="3808800"/>
                </a:cubicBezTo>
                <a:cubicBezTo>
                  <a:pt x="1442349" y="3811144"/>
                  <a:pt x="1439420" y="3813342"/>
                  <a:pt x="1436238" y="3815393"/>
                </a:cubicBezTo>
                <a:cubicBezTo>
                  <a:pt x="1433057" y="3817444"/>
                  <a:pt x="1429771" y="3818951"/>
                  <a:pt x="1426381" y="3819913"/>
                </a:cubicBezTo>
                <a:cubicBezTo>
                  <a:pt x="1422990" y="3820876"/>
                  <a:pt x="1419244" y="3821358"/>
                  <a:pt x="1415142" y="3821358"/>
                </a:cubicBezTo>
                <a:cubicBezTo>
                  <a:pt x="1409030" y="3821358"/>
                  <a:pt x="1403442" y="3819851"/>
                  <a:pt x="1398378" y="3816837"/>
                </a:cubicBezTo>
                <a:cubicBezTo>
                  <a:pt x="1393313" y="3813823"/>
                  <a:pt x="1389253" y="3809344"/>
                  <a:pt x="1386197" y="3803400"/>
                </a:cubicBezTo>
                <a:cubicBezTo>
                  <a:pt x="1383142" y="3797457"/>
                  <a:pt x="1381572" y="3790592"/>
                  <a:pt x="1381488" y="3782806"/>
                </a:cubicBezTo>
                <a:lnTo>
                  <a:pt x="1448544" y="3782806"/>
                </a:lnTo>
                <a:cubicBezTo>
                  <a:pt x="1457502" y="3782806"/>
                  <a:pt x="1464450" y="3781530"/>
                  <a:pt x="1469390" y="3778976"/>
                </a:cubicBezTo>
                <a:cubicBezTo>
                  <a:pt x="1474329" y="3776423"/>
                  <a:pt x="1476798" y="3770835"/>
                  <a:pt x="1476798" y="3762212"/>
                </a:cubicBezTo>
                <a:cubicBezTo>
                  <a:pt x="1476798" y="3752920"/>
                  <a:pt x="1474413" y="3743795"/>
                  <a:pt x="1469641" y="3734837"/>
                </a:cubicBezTo>
                <a:cubicBezTo>
                  <a:pt x="1464869" y="3725880"/>
                  <a:pt x="1457690" y="3718575"/>
                  <a:pt x="1448105" y="3712925"/>
                </a:cubicBezTo>
                <a:cubicBezTo>
                  <a:pt x="1438519" y="3707274"/>
                  <a:pt x="1427029" y="3704448"/>
                  <a:pt x="1413635" y="3704448"/>
                </a:cubicBezTo>
                <a:close/>
                <a:moveTo>
                  <a:pt x="401688" y="3684859"/>
                </a:moveTo>
                <a:lnTo>
                  <a:pt x="431951" y="3684859"/>
                </a:lnTo>
                <a:cubicBezTo>
                  <a:pt x="445513" y="3684859"/>
                  <a:pt x="455600" y="3686387"/>
                  <a:pt x="462214" y="3689442"/>
                </a:cubicBezTo>
                <a:cubicBezTo>
                  <a:pt x="468827" y="3692498"/>
                  <a:pt x="472135" y="3698672"/>
                  <a:pt x="472135" y="3707964"/>
                </a:cubicBezTo>
                <a:cubicBezTo>
                  <a:pt x="472135" y="3712318"/>
                  <a:pt x="471088" y="3716252"/>
                  <a:pt x="468995" y="3719768"/>
                </a:cubicBezTo>
                <a:cubicBezTo>
                  <a:pt x="466316" y="3724708"/>
                  <a:pt x="462445" y="3728056"/>
                  <a:pt x="457379" y="3729814"/>
                </a:cubicBezTo>
                <a:cubicBezTo>
                  <a:pt x="452314" y="3731572"/>
                  <a:pt x="445136" y="3732451"/>
                  <a:pt x="435843" y="3732451"/>
                </a:cubicBezTo>
                <a:lnTo>
                  <a:pt x="401688" y="3732451"/>
                </a:lnTo>
                <a:close/>
                <a:moveTo>
                  <a:pt x="1776822" y="3680464"/>
                </a:moveTo>
                <a:cubicBezTo>
                  <a:pt x="1781426" y="3680464"/>
                  <a:pt x="1785675" y="3681468"/>
                  <a:pt x="1789568" y="3683478"/>
                </a:cubicBezTo>
                <a:cubicBezTo>
                  <a:pt x="1793460" y="3685487"/>
                  <a:pt x="1796809" y="3688249"/>
                  <a:pt x="1799614" y="3691765"/>
                </a:cubicBezTo>
                <a:cubicBezTo>
                  <a:pt x="1802418" y="3695281"/>
                  <a:pt x="1804595" y="3699446"/>
                  <a:pt x="1806143" y="3704260"/>
                </a:cubicBezTo>
                <a:cubicBezTo>
                  <a:pt x="1807692" y="3709074"/>
                  <a:pt x="1808467" y="3714327"/>
                  <a:pt x="1808467" y="3720020"/>
                </a:cubicBezTo>
                <a:cubicBezTo>
                  <a:pt x="1808467" y="3727052"/>
                  <a:pt x="1806981" y="3733163"/>
                  <a:pt x="1804009" y="3738353"/>
                </a:cubicBezTo>
                <a:cubicBezTo>
                  <a:pt x="1801037" y="3743544"/>
                  <a:pt x="1797186" y="3747499"/>
                  <a:pt x="1792456" y="3750220"/>
                </a:cubicBezTo>
                <a:cubicBezTo>
                  <a:pt x="1787727" y="3752941"/>
                  <a:pt x="1782766" y="3754301"/>
                  <a:pt x="1777575" y="3754301"/>
                </a:cubicBezTo>
                <a:cubicBezTo>
                  <a:pt x="1769120" y="3754301"/>
                  <a:pt x="1762130" y="3750994"/>
                  <a:pt x="1756605" y="3744381"/>
                </a:cubicBezTo>
                <a:cubicBezTo>
                  <a:pt x="1751079" y="3737767"/>
                  <a:pt x="1748317" y="3728893"/>
                  <a:pt x="1748317" y="3717759"/>
                </a:cubicBezTo>
                <a:cubicBezTo>
                  <a:pt x="1748317" y="3706541"/>
                  <a:pt x="1751079" y="3697521"/>
                  <a:pt x="1756605" y="3690698"/>
                </a:cubicBezTo>
                <a:cubicBezTo>
                  <a:pt x="1762130" y="3683875"/>
                  <a:pt x="1768869" y="3680464"/>
                  <a:pt x="1776822" y="3680464"/>
                </a:cubicBezTo>
                <a:close/>
                <a:moveTo>
                  <a:pt x="1624422" y="3680464"/>
                </a:moveTo>
                <a:cubicBezTo>
                  <a:pt x="1629026" y="3680464"/>
                  <a:pt x="1633275" y="3681468"/>
                  <a:pt x="1637168" y="3683478"/>
                </a:cubicBezTo>
                <a:cubicBezTo>
                  <a:pt x="1641061" y="3685487"/>
                  <a:pt x="1644410" y="3688249"/>
                  <a:pt x="1647214" y="3691765"/>
                </a:cubicBezTo>
                <a:cubicBezTo>
                  <a:pt x="1650018" y="3695281"/>
                  <a:pt x="1652195" y="3699446"/>
                  <a:pt x="1653743" y="3704260"/>
                </a:cubicBezTo>
                <a:cubicBezTo>
                  <a:pt x="1655292" y="3709074"/>
                  <a:pt x="1656067" y="3714327"/>
                  <a:pt x="1656067" y="3720020"/>
                </a:cubicBezTo>
                <a:cubicBezTo>
                  <a:pt x="1656067" y="3727052"/>
                  <a:pt x="1654581" y="3733163"/>
                  <a:pt x="1651609" y="3738353"/>
                </a:cubicBezTo>
                <a:cubicBezTo>
                  <a:pt x="1648637" y="3743544"/>
                  <a:pt x="1644786" y="3747499"/>
                  <a:pt x="1640056" y="3750220"/>
                </a:cubicBezTo>
                <a:cubicBezTo>
                  <a:pt x="1635326" y="3752941"/>
                  <a:pt x="1630366" y="3754301"/>
                  <a:pt x="1625175" y="3754301"/>
                </a:cubicBezTo>
                <a:cubicBezTo>
                  <a:pt x="1616720" y="3754301"/>
                  <a:pt x="1609730" y="3750994"/>
                  <a:pt x="1604205" y="3744381"/>
                </a:cubicBezTo>
                <a:cubicBezTo>
                  <a:pt x="1598679" y="3737767"/>
                  <a:pt x="1595917" y="3728893"/>
                  <a:pt x="1595917" y="3717759"/>
                </a:cubicBezTo>
                <a:cubicBezTo>
                  <a:pt x="1595917" y="3706541"/>
                  <a:pt x="1598679" y="3697521"/>
                  <a:pt x="1604205" y="3690698"/>
                </a:cubicBezTo>
                <a:cubicBezTo>
                  <a:pt x="1609730" y="3683875"/>
                  <a:pt x="1616469" y="3680464"/>
                  <a:pt x="1624422" y="3680464"/>
                </a:cubicBezTo>
                <a:close/>
                <a:moveTo>
                  <a:pt x="386995" y="3656856"/>
                </a:moveTo>
                <a:cubicBezTo>
                  <a:pt x="379042" y="3656856"/>
                  <a:pt x="373287" y="3658635"/>
                  <a:pt x="369729" y="3662193"/>
                </a:cubicBezTo>
                <a:cubicBezTo>
                  <a:pt x="366171" y="3665751"/>
                  <a:pt x="364392" y="3671590"/>
                  <a:pt x="364392" y="3679710"/>
                </a:cubicBezTo>
                <a:lnTo>
                  <a:pt x="364392" y="3818093"/>
                </a:lnTo>
                <a:cubicBezTo>
                  <a:pt x="364392" y="3826046"/>
                  <a:pt x="366129" y="3831843"/>
                  <a:pt x="369603" y="3835485"/>
                </a:cubicBezTo>
                <a:cubicBezTo>
                  <a:pt x="373078" y="3839126"/>
                  <a:pt x="378875" y="3840947"/>
                  <a:pt x="386995" y="3840947"/>
                </a:cubicBezTo>
                <a:lnTo>
                  <a:pt x="443252" y="3840947"/>
                </a:lnTo>
                <a:cubicBezTo>
                  <a:pt x="452963" y="3840947"/>
                  <a:pt x="461460" y="3840466"/>
                  <a:pt x="468744" y="3839503"/>
                </a:cubicBezTo>
                <a:cubicBezTo>
                  <a:pt x="476027" y="3838540"/>
                  <a:pt x="482473" y="3836887"/>
                  <a:pt x="488082" y="3834543"/>
                </a:cubicBezTo>
                <a:cubicBezTo>
                  <a:pt x="497040" y="3830608"/>
                  <a:pt x="504155" y="3824518"/>
                  <a:pt x="509430" y="3816272"/>
                </a:cubicBezTo>
                <a:cubicBezTo>
                  <a:pt x="514704" y="3808026"/>
                  <a:pt x="517341" y="3798754"/>
                  <a:pt x="517341" y="3788457"/>
                </a:cubicBezTo>
                <a:cubicBezTo>
                  <a:pt x="517341" y="3766189"/>
                  <a:pt x="505244" y="3751204"/>
                  <a:pt x="481050" y="3743502"/>
                </a:cubicBezTo>
                <a:cubicBezTo>
                  <a:pt x="499468" y="3734963"/>
                  <a:pt x="508676" y="3721485"/>
                  <a:pt x="508676" y="3703067"/>
                </a:cubicBezTo>
                <a:cubicBezTo>
                  <a:pt x="508676" y="3697709"/>
                  <a:pt x="507797" y="3692624"/>
                  <a:pt x="506039" y="3687810"/>
                </a:cubicBezTo>
                <a:cubicBezTo>
                  <a:pt x="504281" y="3682996"/>
                  <a:pt x="501728" y="3678601"/>
                  <a:pt x="498379" y="3674625"/>
                </a:cubicBezTo>
                <a:cubicBezTo>
                  <a:pt x="495030" y="3670648"/>
                  <a:pt x="491180" y="3667362"/>
                  <a:pt x="486826" y="3664767"/>
                </a:cubicBezTo>
                <a:cubicBezTo>
                  <a:pt x="481720" y="3661670"/>
                  <a:pt x="475944" y="3659577"/>
                  <a:pt x="469497" y="3658488"/>
                </a:cubicBezTo>
                <a:cubicBezTo>
                  <a:pt x="463051" y="3657400"/>
                  <a:pt x="455433" y="3656856"/>
                  <a:pt x="446643" y="3656856"/>
                </a:cubicBezTo>
                <a:close/>
                <a:moveTo>
                  <a:pt x="2089031" y="3655726"/>
                </a:moveTo>
                <a:cubicBezTo>
                  <a:pt x="2078399" y="3655726"/>
                  <a:pt x="2069127" y="3657295"/>
                  <a:pt x="2061216" y="3660435"/>
                </a:cubicBezTo>
                <a:cubicBezTo>
                  <a:pt x="2053305" y="3663574"/>
                  <a:pt x="2046775" y="3667697"/>
                  <a:pt x="2041627" y="3672804"/>
                </a:cubicBezTo>
                <a:cubicBezTo>
                  <a:pt x="2036478" y="3677910"/>
                  <a:pt x="2032606" y="3683603"/>
                  <a:pt x="2030011" y="3689882"/>
                </a:cubicBezTo>
                <a:cubicBezTo>
                  <a:pt x="2027416" y="3696160"/>
                  <a:pt x="2026118" y="3702188"/>
                  <a:pt x="2026118" y="3707964"/>
                </a:cubicBezTo>
                <a:cubicBezTo>
                  <a:pt x="2026118" y="3712736"/>
                  <a:pt x="2027500" y="3716503"/>
                  <a:pt x="2030262" y="3719266"/>
                </a:cubicBezTo>
                <a:cubicBezTo>
                  <a:pt x="2033025" y="3722029"/>
                  <a:pt x="2036499" y="3723410"/>
                  <a:pt x="2040685" y="3723410"/>
                </a:cubicBezTo>
                <a:cubicBezTo>
                  <a:pt x="2045457" y="3723410"/>
                  <a:pt x="2049077" y="3721903"/>
                  <a:pt x="2051547" y="3718889"/>
                </a:cubicBezTo>
                <a:cubicBezTo>
                  <a:pt x="2054017" y="3715876"/>
                  <a:pt x="2056235" y="3711564"/>
                  <a:pt x="2058202" y="3705955"/>
                </a:cubicBezTo>
                <a:cubicBezTo>
                  <a:pt x="2060170" y="3700346"/>
                  <a:pt x="2061572" y="3696914"/>
                  <a:pt x="2062409" y="3695658"/>
                </a:cubicBezTo>
                <a:cubicBezTo>
                  <a:pt x="2068688" y="3686031"/>
                  <a:pt x="2077311" y="3681217"/>
                  <a:pt x="2088277" y="3681217"/>
                </a:cubicBezTo>
                <a:cubicBezTo>
                  <a:pt x="2093468" y="3681217"/>
                  <a:pt x="2098260" y="3682389"/>
                  <a:pt x="2102656" y="3684733"/>
                </a:cubicBezTo>
                <a:cubicBezTo>
                  <a:pt x="2107051" y="3687077"/>
                  <a:pt x="2110525" y="3690363"/>
                  <a:pt x="2113078" y="3694591"/>
                </a:cubicBezTo>
                <a:cubicBezTo>
                  <a:pt x="2115632" y="3698818"/>
                  <a:pt x="2116908" y="3703611"/>
                  <a:pt x="2116908" y="3708969"/>
                </a:cubicBezTo>
                <a:cubicBezTo>
                  <a:pt x="2116908" y="3713908"/>
                  <a:pt x="2115715" y="3718952"/>
                  <a:pt x="2113329" y="3724101"/>
                </a:cubicBezTo>
                <a:cubicBezTo>
                  <a:pt x="2110944" y="3729249"/>
                  <a:pt x="2107470" y="3734272"/>
                  <a:pt x="2102907" y="3739170"/>
                </a:cubicBezTo>
                <a:cubicBezTo>
                  <a:pt x="2098344" y="3744067"/>
                  <a:pt x="2092631" y="3748943"/>
                  <a:pt x="2085766" y="3753799"/>
                </a:cubicBezTo>
                <a:cubicBezTo>
                  <a:pt x="2081915" y="3756394"/>
                  <a:pt x="2075511" y="3761815"/>
                  <a:pt x="2066553" y="3770061"/>
                </a:cubicBezTo>
                <a:cubicBezTo>
                  <a:pt x="2057596" y="3778307"/>
                  <a:pt x="2047550" y="3788206"/>
                  <a:pt x="2036415" y="3799759"/>
                </a:cubicBezTo>
                <a:cubicBezTo>
                  <a:pt x="2033737" y="3802605"/>
                  <a:pt x="2031267" y="3806519"/>
                  <a:pt x="2029007" y="3811500"/>
                </a:cubicBezTo>
                <a:cubicBezTo>
                  <a:pt x="2026746" y="3816481"/>
                  <a:pt x="2025616" y="3820478"/>
                  <a:pt x="2025616" y="3823492"/>
                </a:cubicBezTo>
                <a:cubicBezTo>
                  <a:pt x="2025616" y="3828180"/>
                  <a:pt x="2027374" y="3832261"/>
                  <a:pt x="2030890" y="3835736"/>
                </a:cubicBezTo>
                <a:cubicBezTo>
                  <a:pt x="2034406" y="3839210"/>
                  <a:pt x="2039304" y="3840947"/>
                  <a:pt x="2045582" y="3840947"/>
                </a:cubicBezTo>
                <a:lnTo>
                  <a:pt x="2138005" y="3840947"/>
                </a:lnTo>
                <a:cubicBezTo>
                  <a:pt x="2143530" y="3840947"/>
                  <a:pt x="2147653" y="3839524"/>
                  <a:pt x="2150374" y="3836678"/>
                </a:cubicBezTo>
                <a:cubicBezTo>
                  <a:pt x="2153094" y="3833831"/>
                  <a:pt x="2154455" y="3830357"/>
                  <a:pt x="2154455" y="3826255"/>
                </a:cubicBezTo>
                <a:cubicBezTo>
                  <a:pt x="2154455" y="3821651"/>
                  <a:pt x="2152739" y="3818009"/>
                  <a:pt x="2149306" y="3815330"/>
                </a:cubicBezTo>
                <a:cubicBezTo>
                  <a:pt x="2145874" y="3812651"/>
                  <a:pt x="2140893" y="3811312"/>
                  <a:pt x="2134363" y="3811312"/>
                </a:cubicBezTo>
                <a:lnTo>
                  <a:pt x="2068813" y="3811312"/>
                </a:lnTo>
                <a:cubicBezTo>
                  <a:pt x="2070907" y="3808130"/>
                  <a:pt x="2072957" y="3805410"/>
                  <a:pt x="2074967" y="3803149"/>
                </a:cubicBezTo>
                <a:cubicBezTo>
                  <a:pt x="2079655" y="3797457"/>
                  <a:pt x="2088298" y="3789462"/>
                  <a:pt x="2100898" y="3779165"/>
                </a:cubicBezTo>
                <a:cubicBezTo>
                  <a:pt x="2113497" y="3768868"/>
                  <a:pt x="2122475" y="3761312"/>
                  <a:pt x="2127833" y="3756499"/>
                </a:cubicBezTo>
                <a:cubicBezTo>
                  <a:pt x="2133191" y="3751685"/>
                  <a:pt x="2138444" y="3745030"/>
                  <a:pt x="2143593" y="3736532"/>
                </a:cubicBezTo>
                <a:cubicBezTo>
                  <a:pt x="2148742" y="3728035"/>
                  <a:pt x="2151315" y="3718596"/>
                  <a:pt x="2151315" y="3708216"/>
                </a:cubicBezTo>
                <a:cubicBezTo>
                  <a:pt x="2151315" y="3701602"/>
                  <a:pt x="2150081" y="3695219"/>
                  <a:pt x="2147611" y="3689066"/>
                </a:cubicBezTo>
                <a:cubicBezTo>
                  <a:pt x="2145141" y="3682912"/>
                  <a:pt x="2141688" y="3677492"/>
                  <a:pt x="2137251" y="3672804"/>
                </a:cubicBezTo>
                <a:cubicBezTo>
                  <a:pt x="2132814" y="3668116"/>
                  <a:pt x="2127666" y="3664432"/>
                  <a:pt x="2121806" y="3661753"/>
                </a:cubicBezTo>
                <a:cubicBezTo>
                  <a:pt x="2112764" y="3657735"/>
                  <a:pt x="2101839" y="3655726"/>
                  <a:pt x="2089031" y="3655726"/>
                </a:cubicBezTo>
                <a:close/>
                <a:moveTo>
                  <a:pt x="1936631" y="3655726"/>
                </a:moveTo>
                <a:cubicBezTo>
                  <a:pt x="1925999" y="3655726"/>
                  <a:pt x="1916727" y="3657295"/>
                  <a:pt x="1908817" y="3660435"/>
                </a:cubicBezTo>
                <a:cubicBezTo>
                  <a:pt x="1900905" y="3663574"/>
                  <a:pt x="1894375" y="3667697"/>
                  <a:pt x="1889227" y="3672804"/>
                </a:cubicBezTo>
                <a:cubicBezTo>
                  <a:pt x="1884078" y="3677910"/>
                  <a:pt x="1880207" y="3683603"/>
                  <a:pt x="1877611" y="3689882"/>
                </a:cubicBezTo>
                <a:cubicBezTo>
                  <a:pt x="1875016" y="3696160"/>
                  <a:pt x="1873718" y="3702188"/>
                  <a:pt x="1873718" y="3707964"/>
                </a:cubicBezTo>
                <a:cubicBezTo>
                  <a:pt x="1873718" y="3712736"/>
                  <a:pt x="1875100" y="3716503"/>
                  <a:pt x="1877862" y="3719266"/>
                </a:cubicBezTo>
                <a:cubicBezTo>
                  <a:pt x="1880625" y="3722029"/>
                  <a:pt x="1884099" y="3723410"/>
                  <a:pt x="1888285" y="3723410"/>
                </a:cubicBezTo>
                <a:cubicBezTo>
                  <a:pt x="1893057" y="3723410"/>
                  <a:pt x="1896677" y="3721903"/>
                  <a:pt x="1899147" y="3718889"/>
                </a:cubicBezTo>
                <a:cubicBezTo>
                  <a:pt x="1901617" y="3715876"/>
                  <a:pt x="1903836" y="3711564"/>
                  <a:pt x="1905803" y="3705955"/>
                </a:cubicBezTo>
                <a:cubicBezTo>
                  <a:pt x="1907770" y="3700346"/>
                  <a:pt x="1909172" y="3696914"/>
                  <a:pt x="1910009" y="3695658"/>
                </a:cubicBezTo>
                <a:cubicBezTo>
                  <a:pt x="1916288" y="3686031"/>
                  <a:pt x="1924911" y="3681217"/>
                  <a:pt x="1935877" y="3681217"/>
                </a:cubicBezTo>
                <a:cubicBezTo>
                  <a:pt x="1941068" y="3681217"/>
                  <a:pt x="1945860" y="3682389"/>
                  <a:pt x="1950256" y="3684733"/>
                </a:cubicBezTo>
                <a:cubicBezTo>
                  <a:pt x="1954651" y="3687077"/>
                  <a:pt x="1958125" y="3690363"/>
                  <a:pt x="1960679" y="3694591"/>
                </a:cubicBezTo>
                <a:cubicBezTo>
                  <a:pt x="1963232" y="3698818"/>
                  <a:pt x="1964508" y="3703611"/>
                  <a:pt x="1964508" y="3708969"/>
                </a:cubicBezTo>
                <a:cubicBezTo>
                  <a:pt x="1964508" y="3713908"/>
                  <a:pt x="1963315" y="3718952"/>
                  <a:pt x="1960929" y="3724101"/>
                </a:cubicBezTo>
                <a:cubicBezTo>
                  <a:pt x="1958543" y="3729249"/>
                  <a:pt x="1955069" y="3734272"/>
                  <a:pt x="1950507" y="3739170"/>
                </a:cubicBezTo>
                <a:cubicBezTo>
                  <a:pt x="1945945" y="3744067"/>
                  <a:pt x="1940231" y="3748943"/>
                  <a:pt x="1933366" y="3753799"/>
                </a:cubicBezTo>
                <a:cubicBezTo>
                  <a:pt x="1929515" y="3756394"/>
                  <a:pt x="1923111" y="3761815"/>
                  <a:pt x="1914153" y="3770061"/>
                </a:cubicBezTo>
                <a:cubicBezTo>
                  <a:pt x="1905196" y="3778307"/>
                  <a:pt x="1895150" y="3788206"/>
                  <a:pt x="1884016" y="3799759"/>
                </a:cubicBezTo>
                <a:cubicBezTo>
                  <a:pt x="1881337" y="3802605"/>
                  <a:pt x="1878867" y="3806519"/>
                  <a:pt x="1876607" y="3811500"/>
                </a:cubicBezTo>
                <a:cubicBezTo>
                  <a:pt x="1874346" y="3816481"/>
                  <a:pt x="1873216" y="3820478"/>
                  <a:pt x="1873216" y="3823492"/>
                </a:cubicBezTo>
                <a:cubicBezTo>
                  <a:pt x="1873216" y="3828180"/>
                  <a:pt x="1874974" y="3832261"/>
                  <a:pt x="1878490" y="3835736"/>
                </a:cubicBezTo>
                <a:cubicBezTo>
                  <a:pt x="1882006" y="3839210"/>
                  <a:pt x="1886904" y="3840947"/>
                  <a:pt x="1893182" y="3840947"/>
                </a:cubicBezTo>
                <a:lnTo>
                  <a:pt x="1985605" y="3840947"/>
                </a:lnTo>
                <a:cubicBezTo>
                  <a:pt x="1991130" y="3840947"/>
                  <a:pt x="1995253" y="3839524"/>
                  <a:pt x="1997974" y="3836678"/>
                </a:cubicBezTo>
                <a:cubicBezTo>
                  <a:pt x="2000694" y="3833831"/>
                  <a:pt x="2002055" y="3830357"/>
                  <a:pt x="2002055" y="3826255"/>
                </a:cubicBezTo>
                <a:cubicBezTo>
                  <a:pt x="2002055" y="3821651"/>
                  <a:pt x="2000339" y="3818009"/>
                  <a:pt x="1996907" y="3815330"/>
                </a:cubicBezTo>
                <a:cubicBezTo>
                  <a:pt x="1993474" y="3812651"/>
                  <a:pt x="1988493" y="3811312"/>
                  <a:pt x="1981963" y="3811312"/>
                </a:cubicBezTo>
                <a:lnTo>
                  <a:pt x="1916413" y="3811312"/>
                </a:lnTo>
                <a:cubicBezTo>
                  <a:pt x="1918506" y="3808130"/>
                  <a:pt x="1920557" y="3805410"/>
                  <a:pt x="1922567" y="3803149"/>
                </a:cubicBezTo>
                <a:cubicBezTo>
                  <a:pt x="1927255" y="3797457"/>
                  <a:pt x="1935898" y="3789462"/>
                  <a:pt x="1948498" y="3779165"/>
                </a:cubicBezTo>
                <a:cubicBezTo>
                  <a:pt x="1961097" y="3768868"/>
                  <a:pt x="1970075" y="3761312"/>
                  <a:pt x="1975433" y="3756499"/>
                </a:cubicBezTo>
                <a:cubicBezTo>
                  <a:pt x="1980791" y="3751685"/>
                  <a:pt x="1986045" y="3745030"/>
                  <a:pt x="1991193" y="3736532"/>
                </a:cubicBezTo>
                <a:cubicBezTo>
                  <a:pt x="1996341" y="3728035"/>
                  <a:pt x="1998915" y="3718596"/>
                  <a:pt x="1998915" y="3708216"/>
                </a:cubicBezTo>
                <a:cubicBezTo>
                  <a:pt x="1998915" y="3701602"/>
                  <a:pt x="1997681" y="3695219"/>
                  <a:pt x="1995211" y="3689066"/>
                </a:cubicBezTo>
                <a:cubicBezTo>
                  <a:pt x="1992741" y="3682912"/>
                  <a:pt x="1989289" y="3677492"/>
                  <a:pt x="1984851" y="3672804"/>
                </a:cubicBezTo>
                <a:cubicBezTo>
                  <a:pt x="1980414" y="3668116"/>
                  <a:pt x="1975266" y="3664432"/>
                  <a:pt x="1969406" y="3661753"/>
                </a:cubicBezTo>
                <a:cubicBezTo>
                  <a:pt x="1960364" y="3657735"/>
                  <a:pt x="1949439" y="3655726"/>
                  <a:pt x="1936631" y="3655726"/>
                </a:cubicBezTo>
                <a:close/>
                <a:moveTo>
                  <a:pt x="1778078" y="3655726"/>
                </a:moveTo>
                <a:cubicBezTo>
                  <a:pt x="1768702" y="3655726"/>
                  <a:pt x="1760142" y="3657316"/>
                  <a:pt x="1752398" y="3660498"/>
                </a:cubicBezTo>
                <a:cubicBezTo>
                  <a:pt x="1744654" y="3663679"/>
                  <a:pt x="1737978" y="3668116"/>
                  <a:pt x="1732369" y="3673808"/>
                </a:cubicBezTo>
                <a:cubicBezTo>
                  <a:pt x="1726760" y="3679501"/>
                  <a:pt x="1722449" y="3686219"/>
                  <a:pt x="1719435" y="3693963"/>
                </a:cubicBezTo>
                <a:cubicBezTo>
                  <a:pt x="1716421" y="3701707"/>
                  <a:pt x="1714914" y="3709890"/>
                  <a:pt x="1714914" y="3718513"/>
                </a:cubicBezTo>
                <a:cubicBezTo>
                  <a:pt x="1714914" y="3726549"/>
                  <a:pt x="1716254" y="3734230"/>
                  <a:pt x="1718932" y="3741555"/>
                </a:cubicBezTo>
                <a:cubicBezTo>
                  <a:pt x="1721611" y="3748881"/>
                  <a:pt x="1725441" y="3755285"/>
                  <a:pt x="1730422" y="3760768"/>
                </a:cubicBezTo>
                <a:cubicBezTo>
                  <a:pt x="1735404" y="3766252"/>
                  <a:pt x="1741306" y="3770521"/>
                  <a:pt x="1748128" y="3773577"/>
                </a:cubicBezTo>
                <a:cubicBezTo>
                  <a:pt x="1754951" y="3776632"/>
                  <a:pt x="1762297" y="3778160"/>
                  <a:pt x="1770167" y="3778160"/>
                </a:cubicBezTo>
                <a:cubicBezTo>
                  <a:pt x="1778454" y="3778160"/>
                  <a:pt x="1786010" y="3776507"/>
                  <a:pt x="1792833" y="3773200"/>
                </a:cubicBezTo>
                <a:cubicBezTo>
                  <a:pt x="1799655" y="3769893"/>
                  <a:pt x="1805830" y="3764975"/>
                  <a:pt x="1811355" y="3758445"/>
                </a:cubicBezTo>
                <a:cubicBezTo>
                  <a:pt x="1810183" y="3781132"/>
                  <a:pt x="1806583" y="3796954"/>
                  <a:pt x="1800555" y="3805912"/>
                </a:cubicBezTo>
                <a:cubicBezTo>
                  <a:pt x="1797542" y="3810349"/>
                  <a:pt x="1793900" y="3813781"/>
                  <a:pt x="1789630" y="3816209"/>
                </a:cubicBezTo>
                <a:cubicBezTo>
                  <a:pt x="1785361" y="3818637"/>
                  <a:pt x="1780840" y="3819851"/>
                  <a:pt x="1776069" y="3819851"/>
                </a:cubicBezTo>
                <a:cubicBezTo>
                  <a:pt x="1770711" y="3819851"/>
                  <a:pt x="1765897" y="3818323"/>
                  <a:pt x="1761628" y="3815267"/>
                </a:cubicBezTo>
                <a:cubicBezTo>
                  <a:pt x="1757358" y="3812212"/>
                  <a:pt x="1754303" y="3808172"/>
                  <a:pt x="1752461" y="3803149"/>
                </a:cubicBezTo>
                <a:cubicBezTo>
                  <a:pt x="1750954" y="3799047"/>
                  <a:pt x="1748735" y="3795971"/>
                  <a:pt x="1745805" y="3793920"/>
                </a:cubicBezTo>
                <a:cubicBezTo>
                  <a:pt x="1742876" y="3791869"/>
                  <a:pt x="1739568" y="3790843"/>
                  <a:pt x="1735885" y="3790843"/>
                </a:cubicBezTo>
                <a:cubicBezTo>
                  <a:pt x="1731867" y="3790843"/>
                  <a:pt x="1728560" y="3792224"/>
                  <a:pt x="1725965" y="3794987"/>
                </a:cubicBezTo>
                <a:cubicBezTo>
                  <a:pt x="1723369" y="3797750"/>
                  <a:pt x="1722072" y="3800889"/>
                  <a:pt x="1722072" y="3804405"/>
                </a:cubicBezTo>
                <a:cubicBezTo>
                  <a:pt x="1722072" y="3810098"/>
                  <a:pt x="1724165" y="3816021"/>
                  <a:pt x="1728351" y="3822174"/>
                </a:cubicBezTo>
                <a:cubicBezTo>
                  <a:pt x="1732536" y="3828327"/>
                  <a:pt x="1738648" y="3833475"/>
                  <a:pt x="1746685" y="3837619"/>
                </a:cubicBezTo>
                <a:cubicBezTo>
                  <a:pt x="1754721" y="3841763"/>
                  <a:pt x="1764181" y="3843835"/>
                  <a:pt x="1775065" y="3843835"/>
                </a:cubicBezTo>
                <a:cubicBezTo>
                  <a:pt x="1786115" y="3843835"/>
                  <a:pt x="1795993" y="3841805"/>
                  <a:pt x="1804700" y="3837745"/>
                </a:cubicBezTo>
                <a:cubicBezTo>
                  <a:pt x="1813406" y="3833685"/>
                  <a:pt x="1820877" y="3827490"/>
                  <a:pt x="1827114" y="3819160"/>
                </a:cubicBezTo>
                <a:cubicBezTo>
                  <a:pt x="1833351" y="3810830"/>
                  <a:pt x="1838102" y="3800533"/>
                  <a:pt x="1841367" y="3788269"/>
                </a:cubicBezTo>
                <a:cubicBezTo>
                  <a:pt x="1844632" y="3776004"/>
                  <a:pt x="1846264" y="3761836"/>
                  <a:pt x="1846264" y="3745762"/>
                </a:cubicBezTo>
                <a:cubicBezTo>
                  <a:pt x="1846264" y="3731363"/>
                  <a:pt x="1844715" y="3718471"/>
                  <a:pt x="1841618" y="3707085"/>
                </a:cubicBezTo>
                <a:cubicBezTo>
                  <a:pt x="1838521" y="3695700"/>
                  <a:pt x="1834084" y="3686261"/>
                  <a:pt x="1828307" y="3678769"/>
                </a:cubicBezTo>
                <a:cubicBezTo>
                  <a:pt x="1822531" y="3671276"/>
                  <a:pt x="1815415" y="3665562"/>
                  <a:pt x="1806960" y="3661628"/>
                </a:cubicBezTo>
                <a:cubicBezTo>
                  <a:pt x="1798504" y="3657693"/>
                  <a:pt x="1788877" y="3655726"/>
                  <a:pt x="1778078" y="3655726"/>
                </a:cubicBezTo>
                <a:close/>
                <a:moveTo>
                  <a:pt x="1625678" y="3655726"/>
                </a:moveTo>
                <a:cubicBezTo>
                  <a:pt x="1616302" y="3655726"/>
                  <a:pt x="1607742" y="3657316"/>
                  <a:pt x="1599998" y="3660498"/>
                </a:cubicBezTo>
                <a:cubicBezTo>
                  <a:pt x="1592254" y="3663679"/>
                  <a:pt x="1585578" y="3668116"/>
                  <a:pt x="1579969" y="3673808"/>
                </a:cubicBezTo>
                <a:cubicBezTo>
                  <a:pt x="1574360" y="3679501"/>
                  <a:pt x="1570049" y="3686219"/>
                  <a:pt x="1567035" y="3693963"/>
                </a:cubicBezTo>
                <a:cubicBezTo>
                  <a:pt x="1564021" y="3701707"/>
                  <a:pt x="1562514" y="3709890"/>
                  <a:pt x="1562514" y="3718513"/>
                </a:cubicBezTo>
                <a:cubicBezTo>
                  <a:pt x="1562514" y="3726549"/>
                  <a:pt x="1563854" y="3734230"/>
                  <a:pt x="1566532" y="3741555"/>
                </a:cubicBezTo>
                <a:cubicBezTo>
                  <a:pt x="1569211" y="3748881"/>
                  <a:pt x="1573041" y="3755285"/>
                  <a:pt x="1578022" y="3760768"/>
                </a:cubicBezTo>
                <a:cubicBezTo>
                  <a:pt x="1583004" y="3766252"/>
                  <a:pt x="1588906" y="3770521"/>
                  <a:pt x="1595728" y="3773577"/>
                </a:cubicBezTo>
                <a:cubicBezTo>
                  <a:pt x="1602551" y="3776632"/>
                  <a:pt x="1609897" y="3778160"/>
                  <a:pt x="1617767" y="3778160"/>
                </a:cubicBezTo>
                <a:cubicBezTo>
                  <a:pt x="1626054" y="3778160"/>
                  <a:pt x="1633610" y="3776507"/>
                  <a:pt x="1640433" y="3773200"/>
                </a:cubicBezTo>
                <a:cubicBezTo>
                  <a:pt x="1647255" y="3769893"/>
                  <a:pt x="1653429" y="3764975"/>
                  <a:pt x="1658955" y="3758445"/>
                </a:cubicBezTo>
                <a:cubicBezTo>
                  <a:pt x="1657783" y="3781132"/>
                  <a:pt x="1654183" y="3796954"/>
                  <a:pt x="1648155" y="3805912"/>
                </a:cubicBezTo>
                <a:cubicBezTo>
                  <a:pt x="1645142" y="3810349"/>
                  <a:pt x="1641500" y="3813781"/>
                  <a:pt x="1637230" y="3816209"/>
                </a:cubicBezTo>
                <a:cubicBezTo>
                  <a:pt x="1632961" y="3818637"/>
                  <a:pt x="1628440" y="3819851"/>
                  <a:pt x="1623669" y="3819851"/>
                </a:cubicBezTo>
                <a:cubicBezTo>
                  <a:pt x="1618311" y="3819851"/>
                  <a:pt x="1613497" y="3818323"/>
                  <a:pt x="1609228" y="3815267"/>
                </a:cubicBezTo>
                <a:cubicBezTo>
                  <a:pt x="1604958" y="3812212"/>
                  <a:pt x="1601902" y="3808172"/>
                  <a:pt x="1600061" y="3803149"/>
                </a:cubicBezTo>
                <a:cubicBezTo>
                  <a:pt x="1598554" y="3799047"/>
                  <a:pt x="1596335" y="3795971"/>
                  <a:pt x="1593405" y="3793920"/>
                </a:cubicBezTo>
                <a:cubicBezTo>
                  <a:pt x="1590475" y="3791869"/>
                  <a:pt x="1587168" y="3790843"/>
                  <a:pt x="1583485" y="3790843"/>
                </a:cubicBezTo>
                <a:cubicBezTo>
                  <a:pt x="1579467" y="3790843"/>
                  <a:pt x="1576160" y="3792224"/>
                  <a:pt x="1573565" y="3794987"/>
                </a:cubicBezTo>
                <a:cubicBezTo>
                  <a:pt x="1570969" y="3797750"/>
                  <a:pt x="1569672" y="3800889"/>
                  <a:pt x="1569672" y="3804405"/>
                </a:cubicBezTo>
                <a:cubicBezTo>
                  <a:pt x="1569672" y="3810098"/>
                  <a:pt x="1571765" y="3816021"/>
                  <a:pt x="1575951" y="3822174"/>
                </a:cubicBezTo>
                <a:cubicBezTo>
                  <a:pt x="1580136" y="3828327"/>
                  <a:pt x="1586248" y="3833475"/>
                  <a:pt x="1594284" y="3837619"/>
                </a:cubicBezTo>
                <a:cubicBezTo>
                  <a:pt x="1602321" y="3841763"/>
                  <a:pt x="1611781" y="3843835"/>
                  <a:pt x="1622664" y="3843835"/>
                </a:cubicBezTo>
                <a:cubicBezTo>
                  <a:pt x="1633714" y="3843835"/>
                  <a:pt x="1643593" y="3841805"/>
                  <a:pt x="1652299" y="3837745"/>
                </a:cubicBezTo>
                <a:cubicBezTo>
                  <a:pt x="1661006" y="3833685"/>
                  <a:pt x="1668477" y="3827490"/>
                  <a:pt x="1674714" y="3819160"/>
                </a:cubicBezTo>
                <a:cubicBezTo>
                  <a:pt x="1680951" y="3810830"/>
                  <a:pt x="1685702" y="3800533"/>
                  <a:pt x="1688967" y="3788269"/>
                </a:cubicBezTo>
                <a:cubicBezTo>
                  <a:pt x="1692232" y="3776004"/>
                  <a:pt x="1693864" y="3761836"/>
                  <a:pt x="1693864" y="3745762"/>
                </a:cubicBezTo>
                <a:cubicBezTo>
                  <a:pt x="1693864" y="3731363"/>
                  <a:pt x="1692315" y="3718471"/>
                  <a:pt x="1689218" y="3707085"/>
                </a:cubicBezTo>
                <a:cubicBezTo>
                  <a:pt x="1686121" y="3695700"/>
                  <a:pt x="1681684" y="3686261"/>
                  <a:pt x="1675907" y="3678769"/>
                </a:cubicBezTo>
                <a:cubicBezTo>
                  <a:pt x="1670131" y="3671276"/>
                  <a:pt x="1663015" y="3665562"/>
                  <a:pt x="1654560" y="3661628"/>
                </a:cubicBezTo>
                <a:cubicBezTo>
                  <a:pt x="1646104" y="3657693"/>
                  <a:pt x="1636477" y="3655726"/>
                  <a:pt x="1625678" y="3655726"/>
                </a:cubicBezTo>
                <a:close/>
                <a:moveTo>
                  <a:pt x="1522210" y="3653717"/>
                </a:moveTo>
                <a:cubicBezTo>
                  <a:pt x="1517019" y="3653717"/>
                  <a:pt x="1512896" y="3655475"/>
                  <a:pt x="1509841" y="3658991"/>
                </a:cubicBezTo>
                <a:cubicBezTo>
                  <a:pt x="1506785" y="3662507"/>
                  <a:pt x="1505257" y="3667697"/>
                  <a:pt x="1505257" y="3674562"/>
                </a:cubicBezTo>
                <a:lnTo>
                  <a:pt x="1505257" y="3823241"/>
                </a:lnTo>
                <a:cubicBezTo>
                  <a:pt x="1505257" y="3829938"/>
                  <a:pt x="1506827" y="3835087"/>
                  <a:pt x="1509966" y="3838687"/>
                </a:cubicBezTo>
                <a:cubicBezTo>
                  <a:pt x="1513105" y="3842286"/>
                  <a:pt x="1517187" y="3844086"/>
                  <a:pt x="1522210" y="3844086"/>
                </a:cubicBezTo>
                <a:cubicBezTo>
                  <a:pt x="1527316" y="3844086"/>
                  <a:pt x="1531481" y="3842349"/>
                  <a:pt x="1534704" y="3838875"/>
                </a:cubicBezTo>
                <a:cubicBezTo>
                  <a:pt x="1537927" y="3835401"/>
                  <a:pt x="1539539" y="3830190"/>
                  <a:pt x="1539539" y="3823241"/>
                </a:cubicBezTo>
                <a:lnTo>
                  <a:pt x="1539539" y="3674562"/>
                </a:lnTo>
                <a:cubicBezTo>
                  <a:pt x="1539539" y="3667613"/>
                  <a:pt x="1537948" y="3662402"/>
                  <a:pt x="1534767" y="3658928"/>
                </a:cubicBezTo>
                <a:cubicBezTo>
                  <a:pt x="1531586" y="3655454"/>
                  <a:pt x="1527400" y="3653717"/>
                  <a:pt x="1522210" y="3653717"/>
                </a:cubicBezTo>
                <a:close/>
                <a:moveTo>
                  <a:pt x="826136" y="3653717"/>
                </a:moveTo>
                <a:cubicBezTo>
                  <a:pt x="813913" y="3653717"/>
                  <a:pt x="802402" y="3655893"/>
                  <a:pt x="791603" y="3660246"/>
                </a:cubicBezTo>
                <a:cubicBezTo>
                  <a:pt x="780804" y="3664600"/>
                  <a:pt x="771386" y="3670941"/>
                  <a:pt x="763349" y="3679271"/>
                </a:cubicBezTo>
                <a:cubicBezTo>
                  <a:pt x="755313" y="3687601"/>
                  <a:pt x="749138" y="3697626"/>
                  <a:pt x="744827" y="3709346"/>
                </a:cubicBezTo>
                <a:cubicBezTo>
                  <a:pt x="740515" y="3721066"/>
                  <a:pt x="738360" y="3734335"/>
                  <a:pt x="738360" y="3749153"/>
                </a:cubicBezTo>
                <a:cubicBezTo>
                  <a:pt x="738360" y="3758278"/>
                  <a:pt x="739218" y="3766900"/>
                  <a:pt x="740934" y="3775021"/>
                </a:cubicBezTo>
                <a:cubicBezTo>
                  <a:pt x="742650" y="3783141"/>
                  <a:pt x="745224" y="3790780"/>
                  <a:pt x="748657" y="3797938"/>
                </a:cubicBezTo>
                <a:cubicBezTo>
                  <a:pt x="752089" y="3805096"/>
                  <a:pt x="756233" y="3811563"/>
                  <a:pt x="761089" y="3817339"/>
                </a:cubicBezTo>
                <a:cubicBezTo>
                  <a:pt x="766530" y="3823702"/>
                  <a:pt x="772495" y="3828829"/>
                  <a:pt x="778983" y="3832722"/>
                </a:cubicBezTo>
                <a:cubicBezTo>
                  <a:pt x="785471" y="3836615"/>
                  <a:pt x="792691" y="3839482"/>
                  <a:pt x="800644" y="3841324"/>
                </a:cubicBezTo>
                <a:cubicBezTo>
                  <a:pt x="808597" y="3843165"/>
                  <a:pt x="817429" y="3844086"/>
                  <a:pt x="827140" y="3844086"/>
                </a:cubicBezTo>
                <a:cubicBezTo>
                  <a:pt x="839949" y="3844086"/>
                  <a:pt x="851167" y="3842035"/>
                  <a:pt x="860794" y="3837933"/>
                </a:cubicBezTo>
                <a:cubicBezTo>
                  <a:pt x="870422" y="3833831"/>
                  <a:pt x="878333" y="3828494"/>
                  <a:pt x="884528" y="3821923"/>
                </a:cubicBezTo>
                <a:cubicBezTo>
                  <a:pt x="890723" y="3815351"/>
                  <a:pt x="895264" y="3808654"/>
                  <a:pt x="898152" y="3801831"/>
                </a:cubicBezTo>
                <a:cubicBezTo>
                  <a:pt x="901041" y="3795008"/>
                  <a:pt x="902485" y="3788666"/>
                  <a:pt x="902485" y="3782806"/>
                </a:cubicBezTo>
                <a:cubicBezTo>
                  <a:pt x="902485" y="3778202"/>
                  <a:pt x="900894" y="3774351"/>
                  <a:pt x="897713" y="3771254"/>
                </a:cubicBezTo>
                <a:cubicBezTo>
                  <a:pt x="894532" y="3768156"/>
                  <a:pt x="890723" y="3766607"/>
                  <a:pt x="886286" y="3766607"/>
                </a:cubicBezTo>
                <a:cubicBezTo>
                  <a:pt x="881095" y="3766607"/>
                  <a:pt x="877328" y="3768135"/>
                  <a:pt x="874984" y="3771191"/>
                </a:cubicBezTo>
                <a:cubicBezTo>
                  <a:pt x="872640" y="3774246"/>
                  <a:pt x="870673" y="3778202"/>
                  <a:pt x="869082" y="3783058"/>
                </a:cubicBezTo>
                <a:cubicBezTo>
                  <a:pt x="865315" y="3793355"/>
                  <a:pt x="859727" y="3801161"/>
                  <a:pt x="852318" y="3806477"/>
                </a:cubicBezTo>
                <a:cubicBezTo>
                  <a:pt x="844910" y="3811793"/>
                  <a:pt x="835847" y="3814451"/>
                  <a:pt x="825131" y="3814451"/>
                </a:cubicBezTo>
                <a:cubicBezTo>
                  <a:pt x="815253" y="3814451"/>
                  <a:pt x="806630" y="3812107"/>
                  <a:pt x="799263" y="3807419"/>
                </a:cubicBezTo>
                <a:cubicBezTo>
                  <a:pt x="791896" y="3802731"/>
                  <a:pt x="786203" y="3795636"/>
                  <a:pt x="782186" y="3786134"/>
                </a:cubicBezTo>
                <a:cubicBezTo>
                  <a:pt x="778167" y="3776632"/>
                  <a:pt x="776157" y="3764724"/>
                  <a:pt x="776157" y="3750408"/>
                </a:cubicBezTo>
                <a:cubicBezTo>
                  <a:pt x="776157" y="3728977"/>
                  <a:pt x="780699" y="3712443"/>
                  <a:pt x="789782" y="3700807"/>
                </a:cubicBezTo>
                <a:cubicBezTo>
                  <a:pt x="798865" y="3689170"/>
                  <a:pt x="811067" y="3683352"/>
                  <a:pt x="826387" y="3683352"/>
                </a:cubicBezTo>
                <a:cubicBezTo>
                  <a:pt x="836015" y="3683352"/>
                  <a:pt x="844114" y="3685612"/>
                  <a:pt x="850686" y="3690133"/>
                </a:cubicBezTo>
                <a:cubicBezTo>
                  <a:pt x="857257" y="3694654"/>
                  <a:pt x="862971" y="3701476"/>
                  <a:pt x="867826" y="3710601"/>
                </a:cubicBezTo>
                <a:cubicBezTo>
                  <a:pt x="870756" y="3716127"/>
                  <a:pt x="873414" y="3720020"/>
                  <a:pt x="875800" y="3722280"/>
                </a:cubicBezTo>
                <a:cubicBezTo>
                  <a:pt x="878186" y="3724540"/>
                  <a:pt x="881765" y="3725670"/>
                  <a:pt x="886537" y="3725670"/>
                </a:cubicBezTo>
                <a:cubicBezTo>
                  <a:pt x="890806" y="3725670"/>
                  <a:pt x="894448" y="3724038"/>
                  <a:pt x="897462" y="3720773"/>
                </a:cubicBezTo>
                <a:cubicBezTo>
                  <a:pt x="900476" y="3717508"/>
                  <a:pt x="901983" y="3713741"/>
                  <a:pt x="901983" y="3709471"/>
                </a:cubicBezTo>
                <a:cubicBezTo>
                  <a:pt x="901983" y="3701686"/>
                  <a:pt x="898885" y="3693419"/>
                  <a:pt x="892690" y="3684671"/>
                </a:cubicBezTo>
                <a:cubicBezTo>
                  <a:pt x="886495" y="3675922"/>
                  <a:pt x="877579" y="3668576"/>
                  <a:pt x="865943" y="3662632"/>
                </a:cubicBezTo>
                <a:cubicBezTo>
                  <a:pt x="854306" y="3656688"/>
                  <a:pt x="841037" y="3653717"/>
                  <a:pt x="826136" y="3653717"/>
                </a:cubicBezTo>
                <a:close/>
                <a:moveTo>
                  <a:pt x="1158046" y="2824451"/>
                </a:moveTo>
                <a:cubicBezTo>
                  <a:pt x="1185430" y="2824451"/>
                  <a:pt x="1206861" y="2833306"/>
                  <a:pt x="1222339" y="2851017"/>
                </a:cubicBezTo>
                <a:cubicBezTo>
                  <a:pt x="1237818" y="2868728"/>
                  <a:pt x="1248831" y="2894921"/>
                  <a:pt x="1255380" y="2929598"/>
                </a:cubicBezTo>
                <a:cubicBezTo>
                  <a:pt x="1261928" y="2964275"/>
                  <a:pt x="1265202" y="3008849"/>
                  <a:pt x="1265202" y="3063320"/>
                </a:cubicBezTo>
                <a:cubicBezTo>
                  <a:pt x="1265202" y="3120768"/>
                  <a:pt x="1262077" y="3167202"/>
                  <a:pt x="1255826" y="3202623"/>
                </a:cubicBezTo>
                <a:cubicBezTo>
                  <a:pt x="1249575" y="3238044"/>
                  <a:pt x="1238711" y="3265280"/>
                  <a:pt x="1223233" y="3284330"/>
                </a:cubicBezTo>
                <a:cubicBezTo>
                  <a:pt x="1207755" y="3303380"/>
                  <a:pt x="1186323" y="3312905"/>
                  <a:pt x="1158939" y="3312905"/>
                </a:cubicBezTo>
                <a:cubicBezTo>
                  <a:pt x="1132447" y="3312905"/>
                  <a:pt x="1111463" y="3303752"/>
                  <a:pt x="1095984" y="3285446"/>
                </a:cubicBezTo>
                <a:cubicBezTo>
                  <a:pt x="1080506" y="3267140"/>
                  <a:pt x="1069493" y="3240128"/>
                  <a:pt x="1062945" y="3204409"/>
                </a:cubicBezTo>
                <a:cubicBezTo>
                  <a:pt x="1056396" y="3168691"/>
                  <a:pt x="1053122" y="3122852"/>
                  <a:pt x="1053122" y="3066892"/>
                </a:cubicBezTo>
                <a:cubicBezTo>
                  <a:pt x="1053122" y="2984441"/>
                  <a:pt x="1060787" y="2923422"/>
                  <a:pt x="1076116" y="2883833"/>
                </a:cubicBezTo>
                <a:cubicBezTo>
                  <a:pt x="1091445" y="2844245"/>
                  <a:pt x="1118755" y="2824451"/>
                  <a:pt x="1158046" y="2824451"/>
                </a:cubicBezTo>
                <a:close/>
                <a:moveTo>
                  <a:pt x="2249254" y="2734708"/>
                </a:moveTo>
                <a:cubicBezTo>
                  <a:pt x="2211451" y="2734708"/>
                  <a:pt x="2178486" y="2740289"/>
                  <a:pt x="2150358" y="2751451"/>
                </a:cubicBezTo>
                <a:cubicBezTo>
                  <a:pt x="2122229" y="2762613"/>
                  <a:pt x="2099012" y="2777272"/>
                  <a:pt x="2080706" y="2795429"/>
                </a:cubicBezTo>
                <a:cubicBezTo>
                  <a:pt x="2062401" y="2813586"/>
                  <a:pt x="2048633" y="2833827"/>
                  <a:pt x="2039406" y="2856151"/>
                </a:cubicBezTo>
                <a:cubicBezTo>
                  <a:pt x="2030179" y="2878476"/>
                  <a:pt x="2025565" y="2899907"/>
                  <a:pt x="2025565" y="2920445"/>
                </a:cubicBezTo>
                <a:cubicBezTo>
                  <a:pt x="2025565" y="2937411"/>
                  <a:pt x="2030476" y="2950806"/>
                  <a:pt x="2040299" y="2960629"/>
                </a:cubicBezTo>
                <a:cubicBezTo>
                  <a:pt x="2050122" y="2970452"/>
                  <a:pt x="2062474" y="2975363"/>
                  <a:pt x="2077357" y="2975363"/>
                </a:cubicBezTo>
                <a:cubicBezTo>
                  <a:pt x="2094324" y="2975363"/>
                  <a:pt x="2107197" y="2970005"/>
                  <a:pt x="2115978" y="2959289"/>
                </a:cubicBezTo>
                <a:cubicBezTo>
                  <a:pt x="2124759" y="2948574"/>
                  <a:pt x="2132647" y="2933244"/>
                  <a:pt x="2139642" y="2913301"/>
                </a:cubicBezTo>
                <a:cubicBezTo>
                  <a:pt x="2146637" y="2893358"/>
                  <a:pt x="2151623" y="2881154"/>
                  <a:pt x="2154599" y="2876690"/>
                </a:cubicBezTo>
                <a:cubicBezTo>
                  <a:pt x="2176923" y="2842459"/>
                  <a:pt x="2207582" y="2825344"/>
                  <a:pt x="2246575" y="2825344"/>
                </a:cubicBezTo>
                <a:cubicBezTo>
                  <a:pt x="2265029" y="2825344"/>
                  <a:pt x="2282070" y="2829511"/>
                  <a:pt x="2297697" y="2837845"/>
                </a:cubicBezTo>
                <a:cubicBezTo>
                  <a:pt x="2313324" y="2846180"/>
                  <a:pt x="2325677" y="2857863"/>
                  <a:pt x="2334755" y="2872894"/>
                </a:cubicBezTo>
                <a:cubicBezTo>
                  <a:pt x="2343834" y="2887926"/>
                  <a:pt x="2348373" y="2904967"/>
                  <a:pt x="2348373" y="2924017"/>
                </a:cubicBezTo>
                <a:cubicBezTo>
                  <a:pt x="2348373" y="2941579"/>
                  <a:pt x="2344132" y="2959512"/>
                  <a:pt x="2335649" y="2977818"/>
                </a:cubicBezTo>
                <a:cubicBezTo>
                  <a:pt x="2327165" y="2996124"/>
                  <a:pt x="2314812" y="3013984"/>
                  <a:pt x="2298590" y="3031396"/>
                </a:cubicBezTo>
                <a:cubicBezTo>
                  <a:pt x="2282368" y="3048810"/>
                  <a:pt x="2262053" y="3066148"/>
                  <a:pt x="2237645" y="3083412"/>
                </a:cubicBezTo>
                <a:cubicBezTo>
                  <a:pt x="2223953" y="3092639"/>
                  <a:pt x="2201182" y="3111912"/>
                  <a:pt x="2169333" y="3141232"/>
                </a:cubicBezTo>
                <a:cubicBezTo>
                  <a:pt x="2137484" y="3170551"/>
                  <a:pt x="2101765" y="3205749"/>
                  <a:pt x="2062177" y="3246825"/>
                </a:cubicBezTo>
                <a:cubicBezTo>
                  <a:pt x="2052652" y="3256946"/>
                  <a:pt x="2043871" y="3270861"/>
                  <a:pt x="2035834" y="3288571"/>
                </a:cubicBezTo>
                <a:cubicBezTo>
                  <a:pt x="2027797" y="3306282"/>
                  <a:pt x="2023779" y="3320495"/>
                  <a:pt x="2023779" y="3331211"/>
                </a:cubicBezTo>
                <a:cubicBezTo>
                  <a:pt x="2023779" y="3347879"/>
                  <a:pt x="2030030" y="3362390"/>
                  <a:pt x="2042531" y="3374743"/>
                </a:cubicBezTo>
                <a:cubicBezTo>
                  <a:pt x="2055033" y="3387096"/>
                  <a:pt x="2072446" y="3393272"/>
                  <a:pt x="2094770" y="3393272"/>
                </a:cubicBezTo>
                <a:lnTo>
                  <a:pt x="2423382" y="3393272"/>
                </a:lnTo>
                <a:cubicBezTo>
                  <a:pt x="2443028" y="3393272"/>
                  <a:pt x="2457687" y="3388212"/>
                  <a:pt x="2467361" y="3378092"/>
                </a:cubicBezTo>
                <a:cubicBezTo>
                  <a:pt x="2477035" y="3367971"/>
                  <a:pt x="2481873" y="3355618"/>
                  <a:pt x="2481873" y="3341034"/>
                </a:cubicBezTo>
                <a:cubicBezTo>
                  <a:pt x="2481873" y="3324662"/>
                  <a:pt x="2475770" y="3311714"/>
                  <a:pt x="2463566" y="3302189"/>
                </a:cubicBezTo>
                <a:cubicBezTo>
                  <a:pt x="2451362" y="3292664"/>
                  <a:pt x="2433652" y="3287902"/>
                  <a:pt x="2410434" y="3287902"/>
                </a:cubicBezTo>
                <a:lnTo>
                  <a:pt x="2177370" y="3287902"/>
                </a:lnTo>
                <a:cubicBezTo>
                  <a:pt x="2184811" y="3276591"/>
                  <a:pt x="2192104" y="3266917"/>
                  <a:pt x="2199248" y="3258880"/>
                </a:cubicBezTo>
                <a:cubicBezTo>
                  <a:pt x="2215916" y="3238640"/>
                  <a:pt x="2246649" y="3210213"/>
                  <a:pt x="2291446" y="3173602"/>
                </a:cubicBezTo>
                <a:cubicBezTo>
                  <a:pt x="2336244" y="3136990"/>
                  <a:pt x="2368167" y="3110127"/>
                  <a:pt x="2387217" y="3093012"/>
                </a:cubicBezTo>
                <a:cubicBezTo>
                  <a:pt x="2406267" y="3075896"/>
                  <a:pt x="2424945" y="3052232"/>
                  <a:pt x="2443251" y="3022020"/>
                </a:cubicBezTo>
                <a:cubicBezTo>
                  <a:pt x="2461557" y="2991808"/>
                  <a:pt x="2470710" y="2958247"/>
                  <a:pt x="2470710" y="2921338"/>
                </a:cubicBezTo>
                <a:cubicBezTo>
                  <a:pt x="2470710" y="2897823"/>
                  <a:pt x="2466319" y="2875127"/>
                  <a:pt x="2457538" y="2853249"/>
                </a:cubicBezTo>
                <a:cubicBezTo>
                  <a:pt x="2448758" y="2831371"/>
                  <a:pt x="2436479" y="2812098"/>
                  <a:pt x="2420704" y="2795429"/>
                </a:cubicBezTo>
                <a:cubicBezTo>
                  <a:pt x="2404928" y="2778761"/>
                  <a:pt x="2386623" y="2765664"/>
                  <a:pt x="2365786" y="2756139"/>
                </a:cubicBezTo>
                <a:cubicBezTo>
                  <a:pt x="2333639" y="2741851"/>
                  <a:pt x="2294795" y="2734708"/>
                  <a:pt x="2249254" y="2734708"/>
                </a:cubicBezTo>
                <a:close/>
                <a:moveTo>
                  <a:pt x="1706329" y="2734708"/>
                </a:moveTo>
                <a:cubicBezTo>
                  <a:pt x="1668527" y="2734708"/>
                  <a:pt x="1635561" y="2740289"/>
                  <a:pt x="1607432" y="2751451"/>
                </a:cubicBezTo>
                <a:cubicBezTo>
                  <a:pt x="1579304" y="2762613"/>
                  <a:pt x="1556087" y="2777272"/>
                  <a:pt x="1537781" y="2795429"/>
                </a:cubicBezTo>
                <a:cubicBezTo>
                  <a:pt x="1519475" y="2813586"/>
                  <a:pt x="1505709" y="2833827"/>
                  <a:pt x="1496481" y="2856151"/>
                </a:cubicBezTo>
                <a:cubicBezTo>
                  <a:pt x="1487254" y="2878476"/>
                  <a:pt x="1482641" y="2899907"/>
                  <a:pt x="1482641" y="2920445"/>
                </a:cubicBezTo>
                <a:cubicBezTo>
                  <a:pt x="1482641" y="2937411"/>
                  <a:pt x="1487551" y="2950806"/>
                  <a:pt x="1497374" y="2960629"/>
                </a:cubicBezTo>
                <a:cubicBezTo>
                  <a:pt x="1507197" y="2970452"/>
                  <a:pt x="1519549" y="2975363"/>
                  <a:pt x="1534432" y="2975363"/>
                </a:cubicBezTo>
                <a:cubicBezTo>
                  <a:pt x="1551399" y="2975363"/>
                  <a:pt x="1564273" y="2970005"/>
                  <a:pt x="1573053" y="2959289"/>
                </a:cubicBezTo>
                <a:cubicBezTo>
                  <a:pt x="1581834" y="2948574"/>
                  <a:pt x="1589722" y="2933244"/>
                  <a:pt x="1596717" y="2913301"/>
                </a:cubicBezTo>
                <a:cubicBezTo>
                  <a:pt x="1603712" y="2893358"/>
                  <a:pt x="1608697" y="2881154"/>
                  <a:pt x="1611674" y="2876690"/>
                </a:cubicBezTo>
                <a:cubicBezTo>
                  <a:pt x="1633998" y="2842459"/>
                  <a:pt x="1664657" y="2825344"/>
                  <a:pt x="1703650" y="2825344"/>
                </a:cubicBezTo>
                <a:cubicBezTo>
                  <a:pt x="1722104" y="2825344"/>
                  <a:pt x="1739145" y="2829511"/>
                  <a:pt x="1754773" y="2837845"/>
                </a:cubicBezTo>
                <a:cubicBezTo>
                  <a:pt x="1770399" y="2846180"/>
                  <a:pt x="1782752" y="2857863"/>
                  <a:pt x="1791830" y="2872894"/>
                </a:cubicBezTo>
                <a:cubicBezTo>
                  <a:pt x="1800909" y="2887926"/>
                  <a:pt x="1805448" y="2904967"/>
                  <a:pt x="1805448" y="2924017"/>
                </a:cubicBezTo>
                <a:cubicBezTo>
                  <a:pt x="1805448" y="2941579"/>
                  <a:pt x="1801207" y="2959512"/>
                  <a:pt x="1792723" y="2977818"/>
                </a:cubicBezTo>
                <a:cubicBezTo>
                  <a:pt x="1784240" y="2996124"/>
                  <a:pt x="1771887" y="3013984"/>
                  <a:pt x="1755665" y="3031396"/>
                </a:cubicBezTo>
                <a:cubicBezTo>
                  <a:pt x="1739443" y="3048810"/>
                  <a:pt x="1719128" y="3066148"/>
                  <a:pt x="1694720" y="3083412"/>
                </a:cubicBezTo>
                <a:cubicBezTo>
                  <a:pt x="1681028" y="3092639"/>
                  <a:pt x="1658258" y="3111912"/>
                  <a:pt x="1626408" y="3141232"/>
                </a:cubicBezTo>
                <a:cubicBezTo>
                  <a:pt x="1594559" y="3170551"/>
                  <a:pt x="1558840" y="3205749"/>
                  <a:pt x="1519252" y="3246825"/>
                </a:cubicBezTo>
                <a:cubicBezTo>
                  <a:pt x="1509727" y="3256946"/>
                  <a:pt x="1500946" y="3270861"/>
                  <a:pt x="1492910" y="3288571"/>
                </a:cubicBezTo>
                <a:cubicBezTo>
                  <a:pt x="1484872" y="3306282"/>
                  <a:pt x="1480854" y="3320495"/>
                  <a:pt x="1480854" y="3331211"/>
                </a:cubicBezTo>
                <a:cubicBezTo>
                  <a:pt x="1480854" y="3347879"/>
                  <a:pt x="1487105" y="3362390"/>
                  <a:pt x="1499606" y="3374743"/>
                </a:cubicBezTo>
                <a:cubicBezTo>
                  <a:pt x="1512108" y="3387096"/>
                  <a:pt x="1529521" y="3393272"/>
                  <a:pt x="1551845" y="3393272"/>
                </a:cubicBezTo>
                <a:lnTo>
                  <a:pt x="1880457" y="3393272"/>
                </a:lnTo>
                <a:cubicBezTo>
                  <a:pt x="1900103" y="3393272"/>
                  <a:pt x="1914762" y="3388212"/>
                  <a:pt x="1924436" y="3378092"/>
                </a:cubicBezTo>
                <a:cubicBezTo>
                  <a:pt x="1934110" y="3367971"/>
                  <a:pt x="1938947" y="3355618"/>
                  <a:pt x="1938947" y="3341034"/>
                </a:cubicBezTo>
                <a:cubicBezTo>
                  <a:pt x="1938947" y="3324662"/>
                  <a:pt x="1932845" y="3311714"/>
                  <a:pt x="1920641" y="3302189"/>
                </a:cubicBezTo>
                <a:cubicBezTo>
                  <a:pt x="1908437" y="3292664"/>
                  <a:pt x="1890727" y="3287902"/>
                  <a:pt x="1867509" y="3287902"/>
                </a:cubicBezTo>
                <a:lnTo>
                  <a:pt x="1634445" y="3287902"/>
                </a:lnTo>
                <a:cubicBezTo>
                  <a:pt x="1641886" y="3276591"/>
                  <a:pt x="1649179" y="3266917"/>
                  <a:pt x="1656322" y="3258880"/>
                </a:cubicBezTo>
                <a:cubicBezTo>
                  <a:pt x="1672991" y="3238640"/>
                  <a:pt x="1703724" y="3210213"/>
                  <a:pt x="1748521" y="3173602"/>
                </a:cubicBezTo>
                <a:cubicBezTo>
                  <a:pt x="1793319" y="3136990"/>
                  <a:pt x="1825242" y="3110127"/>
                  <a:pt x="1844292" y="3093012"/>
                </a:cubicBezTo>
                <a:cubicBezTo>
                  <a:pt x="1863342" y="3075896"/>
                  <a:pt x="1882020" y="3052232"/>
                  <a:pt x="1900326" y="3022020"/>
                </a:cubicBezTo>
                <a:cubicBezTo>
                  <a:pt x="1918632" y="2991808"/>
                  <a:pt x="1927785" y="2958247"/>
                  <a:pt x="1927785" y="2921338"/>
                </a:cubicBezTo>
                <a:cubicBezTo>
                  <a:pt x="1927785" y="2897823"/>
                  <a:pt x="1923394" y="2875127"/>
                  <a:pt x="1914614" y="2853249"/>
                </a:cubicBezTo>
                <a:cubicBezTo>
                  <a:pt x="1905833" y="2831371"/>
                  <a:pt x="1893554" y="2812098"/>
                  <a:pt x="1877779" y="2795429"/>
                </a:cubicBezTo>
                <a:cubicBezTo>
                  <a:pt x="1862003" y="2778761"/>
                  <a:pt x="1843697" y="2765664"/>
                  <a:pt x="1822861" y="2756139"/>
                </a:cubicBezTo>
                <a:cubicBezTo>
                  <a:pt x="1790714" y="2741851"/>
                  <a:pt x="1751870" y="2734708"/>
                  <a:pt x="1706329" y="2734708"/>
                </a:cubicBezTo>
                <a:close/>
                <a:moveTo>
                  <a:pt x="620479" y="2734708"/>
                </a:moveTo>
                <a:cubicBezTo>
                  <a:pt x="582676" y="2734708"/>
                  <a:pt x="549711" y="2740289"/>
                  <a:pt x="521582" y="2751451"/>
                </a:cubicBezTo>
                <a:cubicBezTo>
                  <a:pt x="493454" y="2762613"/>
                  <a:pt x="470237" y="2777272"/>
                  <a:pt x="451931" y="2795429"/>
                </a:cubicBezTo>
                <a:cubicBezTo>
                  <a:pt x="433625" y="2813586"/>
                  <a:pt x="419858" y="2833827"/>
                  <a:pt x="410631" y="2856151"/>
                </a:cubicBezTo>
                <a:cubicBezTo>
                  <a:pt x="401404" y="2878476"/>
                  <a:pt x="396790" y="2899907"/>
                  <a:pt x="396790" y="2920445"/>
                </a:cubicBezTo>
                <a:cubicBezTo>
                  <a:pt x="396790" y="2937411"/>
                  <a:pt x="401701" y="2950806"/>
                  <a:pt x="411524" y="2960629"/>
                </a:cubicBezTo>
                <a:cubicBezTo>
                  <a:pt x="421347" y="2970452"/>
                  <a:pt x="433699" y="2975363"/>
                  <a:pt x="448582" y="2975363"/>
                </a:cubicBezTo>
                <a:cubicBezTo>
                  <a:pt x="465549" y="2975363"/>
                  <a:pt x="478422" y="2970005"/>
                  <a:pt x="487203" y="2959289"/>
                </a:cubicBezTo>
                <a:cubicBezTo>
                  <a:pt x="495984" y="2948574"/>
                  <a:pt x="503872" y="2933244"/>
                  <a:pt x="510867" y="2913301"/>
                </a:cubicBezTo>
                <a:cubicBezTo>
                  <a:pt x="517862" y="2893358"/>
                  <a:pt x="522847" y="2881154"/>
                  <a:pt x="525824" y="2876690"/>
                </a:cubicBezTo>
                <a:cubicBezTo>
                  <a:pt x="548148" y="2842459"/>
                  <a:pt x="578807" y="2825344"/>
                  <a:pt x="617800" y="2825344"/>
                </a:cubicBezTo>
                <a:cubicBezTo>
                  <a:pt x="636254" y="2825344"/>
                  <a:pt x="653295" y="2829511"/>
                  <a:pt x="668922" y="2837845"/>
                </a:cubicBezTo>
                <a:cubicBezTo>
                  <a:pt x="684549" y="2846180"/>
                  <a:pt x="696902" y="2857863"/>
                  <a:pt x="705981" y="2872894"/>
                </a:cubicBezTo>
                <a:cubicBezTo>
                  <a:pt x="715059" y="2887926"/>
                  <a:pt x="719598" y="2904967"/>
                  <a:pt x="719598" y="2924017"/>
                </a:cubicBezTo>
                <a:cubicBezTo>
                  <a:pt x="719598" y="2941579"/>
                  <a:pt x="715357" y="2959512"/>
                  <a:pt x="706873" y="2977818"/>
                </a:cubicBezTo>
                <a:cubicBezTo>
                  <a:pt x="698390" y="2996124"/>
                  <a:pt x="686037" y="3013984"/>
                  <a:pt x="669815" y="3031396"/>
                </a:cubicBezTo>
                <a:cubicBezTo>
                  <a:pt x="653593" y="3048810"/>
                  <a:pt x="633278" y="3066148"/>
                  <a:pt x="608871" y="3083412"/>
                </a:cubicBezTo>
                <a:cubicBezTo>
                  <a:pt x="595178" y="3092639"/>
                  <a:pt x="572407" y="3111912"/>
                  <a:pt x="540558" y="3141232"/>
                </a:cubicBezTo>
                <a:cubicBezTo>
                  <a:pt x="508709" y="3170551"/>
                  <a:pt x="472990" y="3205749"/>
                  <a:pt x="433402" y="3246825"/>
                </a:cubicBezTo>
                <a:cubicBezTo>
                  <a:pt x="423877" y="3256946"/>
                  <a:pt x="415096" y="3270861"/>
                  <a:pt x="407059" y="3288571"/>
                </a:cubicBezTo>
                <a:cubicBezTo>
                  <a:pt x="399023" y="3306282"/>
                  <a:pt x="395004" y="3320495"/>
                  <a:pt x="395004" y="3331211"/>
                </a:cubicBezTo>
                <a:cubicBezTo>
                  <a:pt x="395004" y="3347879"/>
                  <a:pt x="401255" y="3362390"/>
                  <a:pt x="413756" y="3374743"/>
                </a:cubicBezTo>
                <a:cubicBezTo>
                  <a:pt x="426258" y="3387096"/>
                  <a:pt x="443671" y="3393272"/>
                  <a:pt x="465995" y="3393272"/>
                </a:cubicBezTo>
                <a:lnTo>
                  <a:pt x="794607" y="3393272"/>
                </a:lnTo>
                <a:cubicBezTo>
                  <a:pt x="814253" y="3393272"/>
                  <a:pt x="828912" y="3388212"/>
                  <a:pt x="838586" y="3378092"/>
                </a:cubicBezTo>
                <a:cubicBezTo>
                  <a:pt x="848261" y="3367971"/>
                  <a:pt x="853097" y="3355618"/>
                  <a:pt x="853097" y="3341034"/>
                </a:cubicBezTo>
                <a:cubicBezTo>
                  <a:pt x="853097" y="3324662"/>
                  <a:pt x="846996" y="3311714"/>
                  <a:pt x="834791" y="3302189"/>
                </a:cubicBezTo>
                <a:cubicBezTo>
                  <a:pt x="822587" y="3292664"/>
                  <a:pt x="804877" y="3287902"/>
                  <a:pt x="781659" y="3287902"/>
                </a:cubicBezTo>
                <a:lnTo>
                  <a:pt x="548595" y="3287902"/>
                </a:lnTo>
                <a:cubicBezTo>
                  <a:pt x="556036" y="3276591"/>
                  <a:pt x="563329" y="3266917"/>
                  <a:pt x="570472" y="3258880"/>
                </a:cubicBezTo>
                <a:cubicBezTo>
                  <a:pt x="587141" y="3238640"/>
                  <a:pt x="617875" y="3210213"/>
                  <a:pt x="662671" y="3173602"/>
                </a:cubicBezTo>
                <a:cubicBezTo>
                  <a:pt x="707469" y="3136990"/>
                  <a:pt x="739393" y="3110127"/>
                  <a:pt x="758442" y="3093012"/>
                </a:cubicBezTo>
                <a:cubicBezTo>
                  <a:pt x="777492" y="3075896"/>
                  <a:pt x="796170" y="3052232"/>
                  <a:pt x="814476" y="3022020"/>
                </a:cubicBezTo>
                <a:cubicBezTo>
                  <a:pt x="832782" y="2991808"/>
                  <a:pt x="841935" y="2958247"/>
                  <a:pt x="841935" y="2921338"/>
                </a:cubicBezTo>
                <a:cubicBezTo>
                  <a:pt x="841935" y="2897823"/>
                  <a:pt x="837544" y="2875127"/>
                  <a:pt x="828764" y="2853249"/>
                </a:cubicBezTo>
                <a:cubicBezTo>
                  <a:pt x="819983" y="2831371"/>
                  <a:pt x="807704" y="2812098"/>
                  <a:pt x="791929" y="2795429"/>
                </a:cubicBezTo>
                <a:cubicBezTo>
                  <a:pt x="776153" y="2778761"/>
                  <a:pt x="757847" y="2765664"/>
                  <a:pt x="737011" y="2756139"/>
                </a:cubicBezTo>
                <a:cubicBezTo>
                  <a:pt x="704864" y="2741851"/>
                  <a:pt x="666020" y="2734708"/>
                  <a:pt x="620479" y="2734708"/>
                </a:cubicBezTo>
                <a:close/>
                <a:moveTo>
                  <a:pt x="1156260" y="2733815"/>
                </a:moveTo>
                <a:cubicBezTo>
                  <a:pt x="1109825" y="2733815"/>
                  <a:pt x="1069865" y="2745051"/>
                  <a:pt x="1036379" y="2767524"/>
                </a:cubicBezTo>
                <a:cubicBezTo>
                  <a:pt x="1002892" y="2789997"/>
                  <a:pt x="977368" y="2822665"/>
                  <a:pt x="959807" y="2865527"/>
                </a:cubicBezTo>
                <a:cubicBezTo>
                  <a:pt x="949686" y="2891424"/>
                  <a:pt x="942245" y="2922380"/>
                  <a:pt x="937483" y="2958396"/>
                </a:cubicBezTo>
                <a:cubicBezTo>
                  <a:pt x="932720" y="2994413"/>
                  <a:pt x="930339" y="3034894"/>
                  <a:pt x="930339" y="3079840"/>
                </a:cubicBezTo>
                <a:cubicBezTo>
                  <a:pt x="930339" y="3114666"/>
                  <a:pt x="932497" y="3147036"/>
                  <a:pt x="936813" y="3176951"/>
                </a:cubicBezTo>
                <a:cubicBezTo>
                  <a:pt x="941129" y="3206865"/>
                  <a:pt x="947900" y="3234175"/>
                  <a:pt x="957128" y="3258880"/>
                </a:cubicBezTo>
                <a:cubicBezTo>
                  <a:pt x="975285" y="3304124"/>
                  <a:pt x="1002297" y="3339545"/>
                  <a:pt x="1038165" y="3365144"/>
                </a:cubicBezTo>
                <a:cubicBezTo>
                  <a:pt x="1074032" y="3390742"/>
                  <a:pt x="1114588" y="3403541"/>
                  <a:pt x="1159832" y="3403541"/>
                </a:cubicBezTo>
                <a:cubicBezTo>
                  <a:pt x="1199122" y="3403541"/>
                  <a:pt x="1234841" y="3394016"/>
                  <a:pt x="1266988" y="3374966"/>
                </a:cubicBezTo>
                <a:cubicBezTo>
                  <a:pt x="1299135" y="3355916"/>
                  <a:pt x="1325329" y="3328830"/>
                  <a:pt x="1345569" y="3293706"/>
                </a:cubicBezTo>
                <a:cubicBezTo>
                  <a:pt x="1361643" y="3265131"/>
                  <a:pt x="1372656" y="3233282"/>
                  <a:pt x="1378609" y="3198158"/>
                </a:cubicBezTo>
                <a:cubicBezTo>
                  <a:pt x="1384562" y="3163035"/>
                  <a:pt x="1387539" y="3121066"/>
                  <a:pt x="1387539" y="3072250"/>
                </a:cubicBezTo>
                <a:cubicBezTo>
                  <a:pt x="1387539" y="2982358"/>
                  <a:pt x="1376228" y="2912855"/>
                  <a:pt x="1353606" y="2863742"/>
                </a:cubicBezTo>
                <a:cubicBezTo>
                  <a:pt x="1340509" y="2835464"/>
                  <a:pt x="1324510" y="2811726"/>
                  <a:pt x="1305609" y="2792528"/>
                </a:cubicBezTo>
                <a:cubicBezTo>
                  <a:pt x="1286708" y="2773328"/>
                  <a:pt x="1264756" y="2758743"/>
                  <a:pt x="1239752" y="2748772"/>
                </a:cubicBezTo>
                <a:cubicBezTo>
                  <a:pt x="1214749" y="2738800"/>
                  <a:pt x="1186918" y="2733815"/>
                  <a:pt x="1156260" y="2733815"/>
                </a:cubicBezTo>
                <a:close/>
                <a:moveTo>
                  <a:pt x="1278745" y="1762414"/>
                </a:moveTo>
                <a:lnTo>
                  <a:pt x="1377418" y="2032537"/>
                </a:lnTo>
                <a:lnTo>
                  <a:pt x="1181858" y="2032537"/>
                </a:lnTo>
                <a:close/>
                <a:moveTo>
                  <a:pt x="2316525" y="1633826"/>
                </a:moveTo>
                <a:cubicBezTo>
                  <a:pt x="2297772" y="1633826"/>
                  <a:pt x="2282368" y="1636580"/>
                  <a:pt x="2270313" y="1642086"/>
                </a:cubicBezTo>
                <a:cubicBezTo>
                  <a:pt x="2258258" y="1647593"/>
                  <a:pt x="2249403" y="1656374"/>
                  <a:pt x="2243748" y="1668429"/>
                </a:cubicBezTo>
                <a:cubicBezTo>
                  <a:pt x="2238091" y="1680484"/>
                  <a:pt x="2235264" y="1696036"/>
                  <a:pt x="2235264" y="1715086"/>
                </a:cubicBezTo>
                <a:lnTo>
                  <a:pt x="2235264" y="2207112"/>
                </a:lnTo>
                <a:cubicBezTo>
                  <a:pt x="2235264" y="2235687"/>
                  <a:pt x="2241589" y="2256374"/>
                  <a:pt x="2254239" y="2269173"/>
                </a:cubicBezTo>
                <a:cubicBezTo>
                  <a:pt x="2266890" y="2281973"/>
                  <a:pt x="2287651" y="2288372"/>
                  <a:pt x="2316525" y="2288372"/>
                </a:cubicBezTo>
                <a:lnTo>
                  <a:pt x="2676837" y="2288372"/>
                </a:lnTo>
                <a:cubicBezTo>
                  <a:pt x="2697673" y="2288372"/>
                  <a:pt x="2713374" y="2283535"/>
                  <a:pt x="2723941" y="2273862"/>
                </a:cubicBezTo>
                <a:cubicBezTo>
                  <a:pt x="2734507" y="2264188"/>
                  <a:pt x="2739791" y="2251612"/>
                  <a:pt x="2739791" y="2236134"/>
                </a:cubicBezTo>
                <a:cubicBezTo>
                  <a:pt x="2739791" y="2220060"/>
                  <a:pt x="2734507" y="2207186"/>
                  <a:pt x="2723941" y="2197513"/>
                </a:cubicBezTo>
                <a:cubicBezTo>
                  <a:pt x="2713374" y="2187839"/>
                  <a:pt x="2697673" y="2183002"/>
                  <a:pt x="2676837" y="2183002"/>
                </a:cubicBezTo>
                <a:lnTo>
                  <a:pt x="2367870" y="2183002"/>
                </a:lnTo>
                <a:lnTo>
                  <a:pt x="2367870" y="1996818"/>
                </a:lnTo>
                <a:lnTo>
                  <a:pt x="2642904" y="1996818"/>
                </a:lnTo>
                <a:cubicBezTo>
                  <a:pt x="2663442" y="1996818"/>
                  <a:pt x="2678623" y="1992130"/>
                  <a:pt x="2688445" y="1982754"/>
                </a:cubicBezTo>
                <a:cubicBezTo>
                  <a:pt x="2698268" y="1973377"/>
                  <a:pt x="2703179" y="1961248"/>
                  <a:pt x="2703179" y="1946365"/>
                </a:cubicBezTo>
                <a:cubicBezTo>
                  <a:pt x="2703179" y="1931482"/>
                  <a:pt x="2698193" y="1919502"/>
                  <a:pt x="2688222" y="1910423"/>
                </a:cubicBezTo>
                <a:cubicBezTo>
                  <a:pt x="2678251" y="1901345"/>
                  <a:pt x="2663145" y="1896805"/>
                  <a:pt x="2642904" y="1896805"/>
                </a:cubicBezTo>
                <a:lnTo>
                  <a:pt x="2367870" y="1896805"/>
                </a:lnTo>
                <a:lnTo>
                  <a:pt x="2367870" y="1736071"/>
                </a:lnTo>
                <a:lnTo>
                  <a:pt x="2666567" y="1736071"/>
                </a:lnTo>
                <a:cubicBezTo>
                  <a:pt x="2687701" y="1736071"/>
                  <a:pt x="2703403" y="1731383"/>
                  <a:pt x="2713671" y="1722007"/>
                </a:cubicBezTo>
                <a:cubicBezTo>
                  <a:pt x="2723941" y="1712631"/>
                  <a:pt x="2729075" y="1700204"/>
                  <a:pt x="2729075" y="1684725"/>
                </a:cubicBezTo>
                <a:cubicBezTo>
                  <a:pt x="2729075" y="1669545"/>
                  <a:pt x="2723941" y="1657267"/>
                  <a:pt x="2713671" y="1647890"/>
                </a:cubicBezTo>
                <a:cubicBezTo>
                  <a:pt x="2703403" y="1638514"/>
                  <a:pt x="2687701" y="1633826"/>
                  <a:pt x="2666567" y="1633826"/>
                </a:cubicBezTo>
                <a:close/>
                <a:moveTo>
                  <a:pt x="3080607" y="1622664"/>
                </a:moveTo>
                <a:cubicBezTo>
                  <a:pt x="3030303" y="1622664"/>
                  <a:pt x="2986548" y="1630180"/>
                  <a:pt x="2949341" y="1645212"/>
                </a:cubicBezTo>
                <a:cubicBezTo>
                  <a:pt x="2912134" y="1660243"/>
                  <a:pt x="2883708" y="1681749"/>
                  <a:pt x="2864063" y="1709729"/>
                </a:cubicBezTo>
                <a:cubicBezTo>
                  <a:pt x="2844417" y="1737708"/>
                  <a:pt x="2834595" y="1769706"/>
                  <a:pt x="2834595" y="1805723"/>
                </a:cubicBezTo>
                <a:cubicBezTo>
                  <a:pt x="2834595" y="1843525"/>
                  <a:pt x="2843896" y="1875151"/>
                  <a:pt x="2862500" y="1900601"/>
                </a:cubicBezTo>
                <a:cubicBezTo>
                  <a:pt x="2881103" y="1926050"/>
                  <a:pt x="2906255" y="1946142"/>
                  <a:pt x="2937955" y="1960876"/>
                </a:cubicBezTo>
                <a:cubicBezTo>
                  <a:pt x="2969656" y="1975610"/>
                  <a:pt x="3009021" y="1988484"/>
                  <a:pt x="3056051" y="1999497"/>
                </a:cubicBezTo>
                <a:cubicBezTo>
                  <a:pt x="3091174" y="2007534"/>
                  <a:pt x="3119228" y="2015124"/>
                  <a:pt x="3140213" y="2022268"/>
                </a:cubicBezTo>
                <a:cubicBezTo>
                  <a:pt x="3161198" y="2029411"/>
                  <a:pt x="3178313" y="2039755"/>
                  <a:pt x="3191559" y="2053298"/>
                </a:cubicBezTo>
                <a:cubicBezTo>
                  <a:pt x="3204805" y="2066842"/>
                  <a:pt x="3211427" y="2084478"/>
                  <a:pt x="3211427" y="2106207"/>
                </a:cubicBezTo>
                <a:cubicBezTo>
                  <a:pt x="3211427" y="2133591"/>
                  <a:pt x="3199149" y="2156436"/>
                  <a:pt x="3174592" y="2174742"/>
                </a:cubicBezTo>
                <a:cubicBezTo>
                  <a:pt x="3150036" y="2193048"/>
                  <a:pt x="3118112" y="2202201"/>
                  <a:pt x="3078821" y="2202201"/>
                </a:cubicBezTo>
                <a:cubicBezTo>
                  <a:pt x="3050246" y="2202201"/>
                  <a:pt x="3027178" y="2197662"/>
                  <a:pt x="3009616" y="2188583"/>
                </a:cubicBezTo>
                <a:cubicBezTo>
                  <a:pt x="2992055" y="2179505"/>
                  <a:pt x="2978437" y="2167970"/>
                  <a:pt x="2968763" y="2153980"/>
                </a:cubicBezTo>
                <a:cubicBezTo>
                  <a:pt x="2959089" y="2139991"/>
                  <a:pt x="2950085" y="2122578"/>
                  <a:pt x="2941751" y="2101742"/>
                </a:cubicBezTo>
                <a:cubicBezTo>
                  <a:pt x="2934905" y="2084180"/>
                  <a:pt x="2926645" y="2070934"/>
                  <a:pt x="2916971" y="2062005"/>
                </a:cubicBezTo>
                <a:cubicBezTo>
                  <a:pt x="2907297" y="2053075"/>
                  <a:pt x="2895465" y="2048610"/>
                  <a:pt x="2881475" y="2048610"/>
                </a:cubicBezTo>
                <a:cubicBezTo>
                  <a:pt x="2864211" y="2048610"/>
                  <a:pt x="2849998" y="2054340"/>
                  <a:pt x="2838836" y="2065800"/>
                </a:cubicBezTo>
                <a:cubicBezTo>
                  <a:pt x="2827674" y="2077260"/>
                  <a:pt x="2822093" y="2091026"/>
                  <a:pt x="2822093" y="2107100"/>
                </a:cubicBezTo>
                <a:cubicBezTo>
                  <a:pt x="2822093" y="2134782"/>
                  <a:pt x="2831395" y="2163282"/>
                  <a:pt x="2849998" y="2192601"/>
                </a:cubicBezTo>
                <a:cubicBezTo>
                  <a:pt x="2868602" y="2221920"/>
                  <a:pt x="2892786" y="2245361"/>
                  <a:pt x="2922552" y="2262923"/>
                </a:cubicBezTo>
                <a:cubicBezTo>
                  <a:pt x="2964521" y="2287330"/>
                  <a:pt x="3017802" y="2299534"/>
                  <a:pt x="3082393" y="2299534"/>
                </a:cubicBezTo>
                <a:cubicBezTo>
                  <a:pt x="3136269" y="2299534"/>
                  <a:pt x="3182852" y="2290605"/>
                  <a:pt x="3222143" y="2272745"/>
                </a:cubicBezTo>
                <a:cubicBezTo>
                  <a:pt x="3261433" y="2254886"/>
                  <a:pt x="3291273" y="2230180"/>
                  <a:pt x="3311663" y="2198629"/>
                </a:cubicBezTo>
                <a:cubicBezTo>
                  <a:pt x="3332053" y="2167077"/>
                  <a:pt x="3342247" y="2131507"/>
                  <a:pt x="3342247" y="2091919"/>
                </a:cubicBezTo>
                <a:cubicBezTo>
                  <a:pt x="3342247" y="2058879"/>
                  <a:pt x="3336369" y="2030974"/>
                  <a:pt x="3324611" y="2008203"/>
                </a:cubicBezTo>
                <a:cubicBezTo>
                  <a:pt x="3312853" y="1985433"/>
                  <a:pt x="3296483" y="1966606"/>
                  <a:pt x="3275498" y="1951723"/>
                </a:cubicBezTo>
                <a:cubicBezTo>
                  <a:pt x="3254513" y="1936840"/>
                  <a:pt x="3229063" y="1924190"/>
                  <a:pt x="3199149" y="1913772"/>
                </a:cubicBezTo>
                <a:cubicBezTo>
                  <a:pt x="3169235" y="1903354"/>
                  <a:pt x="3135823" y="1893829"/>
                  <a:pt x="3098913" y="1885197"/>
                </a:cubicBezTo>
                <a:cubicBezTo>
                  <a:pt x="3069445" y="1877755"/>
                  <a:pt x="3048311" y="1872100"/>
                  <a:pt x="3035513" y="1868230"/>
                </a:cubicBezTo>
                <a:cubicBezTo>
                  <a:pt x="3022713" y="1864361"/>
                  <a:pt x="3010063" y="1859003"/>
                  <a:pt x="2997561" y="1852157"/>
                </a:cubicBezTo>
                <a:cubicBezTo>
                  <a:pt x="2985060" y="1845311"/>
                  <a:pt x="2975237" y="1837125"/>
                  <a:pt x="2968093" y="1827600"/>
                </a:cubicBezTo>
                <a:cubicBezTo>
                  <a:pt x="2960949" y="1818075"/>
                  <a:pt x="2957377" y="1806765"/>
                  <a:pt x="2957377" y="1793668"/>
                </a:cubicBezTo>
                <a:cubicBezTo>
                  <a:pt x="2957377" y="1772534"/>
                  <a:pt x="2967870" y="1754451"/>
                  <a:pt x="2988855" y="1739420"/>
                </a:cubicBezTo>
                <a:cubicBezTo>
                  <a:pt x="3009839" y="1724388"/>
                  <a:pt x="3037447" y="1716872"/>
                  <a:pt x="3071677" y="1716872"/>
                </a:cubicBezTo>
                <a:cubicBezTo>
                  <a:pt x="3108587" y="1716872"/>
                  <a:pt x="3135376" y="1723793"/>
                  <a:pt x="3152045" y="1737634"/>
                </a:cubicBezTo>
                <a:cubicBezTo>
                  <a:pt x="3168713" y="1751475"/>
                  <a:pt x="3183001" y="1770748"/>
                  <a:pt x="3194907" y="1795453"/>
                </a:cubicBezTo>
                <a:cubicBezTo>
                  <a:pt x="3204135" y="1812718"/>
                  <a:pt x="3212692" y="1825145"/>
                  <a:pt x="3220580" y="1832735"/>
                </a:cubicBezTo>
                <a:cubicBezTo>
                  <a:pt x="3228468" y="1840325"/>
                  <a:pt x="3240002" y="1844120"/>
                  <a:pt x="3255183" y="1844120"/>
                </a:cubicBezTo>
                <a:cubicBezTo>
                  <a:pt x="3271851" y="1844120"/>
                  <a:pt x="3285767" y="1837795"/>
                  <a:pt x="3296929" y="1825145"/>
                </a:cubicBezTo>
                <a:cubicBezTo>
                  <a:pt x="3308091" y="1812494"/>
                  <a:pt x="3313672" y="1798281"/>
                  <a:pt x="3313672" y="1782505"/>
                </a:cubicBezTo>
                <a:cubicBezTo>
                  <a:pt x="3313672" y="1765241"/>
                  <a:pt x="3309207" y="1747531"/>
                  <a:pt x="3300277" y="1729374"/>
                </a:cubicBezTo>
                <a:cubicBezTo>
                  <a:pt x="3291348" y="1711217"/>
                  <a:pt x="3277209" y="1693878"/>
                  <a:pt x="3257861" y="1677358"/>
                </a:cubicBezTo>
                <a:cubicBezTo>
                  <a:pt x="3238514" y="1660838"/>
                  <a:pt x="3214181" y="1647593"/>
                  <a:pt x="3184861" y="1637621"/>
                </a:cubicBezTo>
                <a:cubicBezTo>
                  <a:pt x="3155542" y="1627650"/>
                  <a:pt x="3120791" y="1622664"/>
                  <a:pt x="3080607" y="1622664"/>
                </a:cubicBezTo>
                <a:close/>
                <a:moveTo>
                  <a:pt x="1745769" y="1622664"/>
                </a:moveTo>
                <a:cubicBezTo>
                  <a:pt x="1726123" y="1622664"/>
                  <a:pt x="1710273" y="1629361"/>
                  <a:pt x="1698217" y="1642756"/>
                </a:cubicBezTo>
                <a:cubicBezTo>
                  <a:pt x="1686162" y="1656150"/>
                  <a:pt x="1680135" y="1676242"/>
                  <a:pt x="1680135" y="1703031"/>
                </a:cubicBezTo>
                <a:lnTo>
                  <a:pt x="1680135" y="2207112"/>
                </a:lnTo>
                <a:cubicBezTo>
                  <a:pt x="1680135" y="2235687"/>
                  <a:pt x="1686460" y="2256374"/>
                  <a:pt x="1699110" y="2269173"/>
                </a:cubicBezTo>
                <a:cubicBezTo>
                  <a:pt x="1711761" y="2281973"/>
                  <a:pt x="1732522" y="2288372"/>
                  <a:pt x="1761395" y="2288372"/>
                </a:cubicBezTo>
                <a:lnTo>
                  <a:pt x="2081525" y="2288372"/>
                </a:lnTo>
                <a:cubicBezTo>
                  <a:pt x="2103253" y="2288372"/>
                  <a:pt x="2119773" y="2283387"/>
                  <a:pt x="2131084" y="2273415"/>
                </a:cubicBezTo>
                <a:cubicBezTo>
                  <a:pt x="2142395" y="2263444"/>
                  <a:pt x="2148050" y="2250421"/>
                  <a:pt x="2148050" y="2234348"/>
                </a:cubicBezTo>
                <a:cubicBezTo>
                  <a:pt x="2148050" y="2218572"/>
                  <a:pt x="2142321" y="2205475"/>
                  <a:pt x="2130861" y="2195057"/>
                </a:cubicBezTo>
                <a:cubicBezTo>
                  <a:pt x="2119401" y="2184639"/>
                  <a:pt x="2102956" y="2179430"/>
                  <a:pt x="2081525" y="2179430"/>
                </a:cubicBezTo>
                <a:lnTo>
                  <a:pt x="1812741" y="2179430"/>
                </a:lnTo>
                <a:lnTo>
                  <a:pt x="1812741" y="1703031"/>
                </a:lnTo>
                <a:cubicBezTo>
                  <a:pt x="1812741" y="1675944"/>
                  <a:pt x="1806564" y="1655778"/>
                  <a:pt x="1794212" y="1642533"/>
                </a:cubicBezTo>
                <a:cubicBezTo>
                  <a:pt x="1781859" y="1629287"/>
                  <a:pt x="1765712" y="1622664"/>
                  <a:pt x="1745769" y="1622664"/>
                </a:cubicBezTo>
                <a:close/>
                <a:moveTo>
                  <a:pt x="1279638" y="1622664"/>
                </a:moveTo>
                <a:cubicBezTo>
                  <a:pt x="1261481" y="1622664"/>
                  <a:pt x="1246226" y="1626161"/>
                  <a:pt x="1233874" y="1633156"/>
                </a:cubicBezTo>
                <a:cubicBezTo>
                  <a:pt x="1221521" y="1640151"/>
                  <a:pt x="1211549" y="1649304"/>
                  <a:pt x="1203960" y="1660615"/>
                </a:cubicBezTo>
                <a:cubicBezTo>
                  <a:pt x="1196369" y="1671926"/>
                  <a:pt x="1189225" y="1686139"/>
                  <a:pt x="1182528" y="1703254"/>
                </a:cubicBezTo>
                <a:cubicBezTo>
                  <a:pt x="1175831" y="1720370"/>
                  <a:pt x="1170101" y="1735029"/>
                  <a:pt x="1165339" y="1747233"/>
                </a:cubicBezTo>
                <a:lnTo>
                  <a:pt x="997907" y="2172286"/>
                </a:lnTo>
                <a:cubicBezTo>
                  <a:pt x="991061" y="2189253"/>
                  <a:pt x="986149" y="2202498"/>
                  <a:pt x="983173" y="2212023"/>
                </a:cubicBezTo>
                <a:cubicBezTo>
                  <a:pt x="980196" y="2221549"/>
                  <a:pt x="978708" y="2230776"/>
                  <a:pt x="978708" y="2239706"/>
                </a:cubicBezTo>
                <a:cubicBezTo>
                  <a:pt x="978708" y="2255184"/>
                  <a:pt x="985108" y="2269025"/>
                  <a:pt x="997907" y="2281228"/>
                </a:cubicBezTo>
                <a:cubicBezTo>
                  <a:pt x="1010706" y="2293432"/>
                  <a:pt x="1025440" y="2299534"/>
                  <a:pt x="1042109" y="2299534"/>
                </a:cubicBezTo>
                <a:cubicBezTo>
                  <a:pt x="1061754" y="2299534"/>
                  <a:pt x="1075893" y="2293805"/>
                  <a:pt x="1084525" y="2282345"/>
                </a:cubicBezTo>
                <a:cubicBezTo>
                  <a:pt x="1093157" y="2270885"/>
                  <a:pt x="1103575" y="2248784"/>
                  <a:pt x="1115779" y="2216042"/>
                </a:cubicBezTo>
                <a:lnTo>
                  <a:pt x="1147032" y="2132103"/>
                </a:lnTo>
                <a:lnTo>
                  <a:pt x="1413137" y="2132103"/>
                </a:lnTo>
                <a:lnTo>
                  <a:pt x="1444391" y="2214256"/>
                </a:lnTo>
                <a:cubicBezTo>
                  <a:pt x="1448558" y="2224376"/>
                  <a:pt x="1453544" y="2236059"/>
                  <a:pt x="1459349" y="2249305"/>
                </a:cubicBezTo>
                <a:cubicBezTo>
                  <a:pt x="1465153" y="2262551"/>
                  <a:pt x="1470585" y="2272373"/>
                  <a:pt x="1475645" y="2278773"/>
                </a:cubicBezTo>
                <a:cubicBezTo>
                  <a:pt x="1480705" y="2285172"/>
                  <a:pt x="1486956" y="2290233"/>
                  <a:pt x="1494397" y="2293953"/>
                </a:cubicBezTo>
                <a:cubicBezTo>
                  <a:pt x="1501839" y="2297674"/>
                  <a:pt x="1510769" y="2299534"/>
                  <a:pt x="1521186" y="2299534"/>
                </a:cubicBezTo>
                <a:cubicBezTo>
                  <a:pt x="1539046" y="2299534"/>
                  <a:pt x="1554301" y="2293209"/>
                  <a:pt x="1566951" y="2280559"/>
                </a:cubicBezTo>
                <a:cubicBezTo>
                  <a:pt x="1579602" y="2267908"/>
                  <a:pt x="1585927" y="2253993"/>
                  <a:pt x="1585927" y="2238812"/>
                </a:cubicBezTo>
                <a:cubicBezTo>
                  <a:pt x="1585927" y="2224227"/>
                  <a:pt x="1579229" y="2200861"/>
                  <a:pt x="1565835" y="2168714"/>
                </a:cubicBezTo>
                <a:lnTo>
                  <a:pt x="1394831" y="1746340"/>
                </a:lnTo>
                <a:cubicBezTo>
                  <a:pt x="1386795" y="1725207"/>
                  <a:pt x="1380172" y="1708315"/>
                  <a:pt x="1374963" y="1695664"/>
                </a:cubicBezTo>
                <a:cubicBezTo>
                  <a:pt x="1369754" y="1683014"/>
                  <a:pt x="1363354" y="1671182"/>
                  <a:pt x="1355764" y="1660169"/>
                </a:cubicBezTo>
                <a:cubicBezTo>
                  <a:pt x="1348174" y="1649156"/>
                  <a:pt x="1338202" y="1640151"/>
                  <a:pt x="1325849" y="1633156"/>
                </a:cubicBezTo>
                <a:cubicBezTo>
                  <a:pt x="1313497" y="1626161"/>
                  <a:pt x="1298093" y="1622664"/>
                  <a:pt x="1279638" y="1622664"/>
                </a:cubicBezTo>
                <a:close/>
                <a:moveTo>
                  <a:pt x="651733" y="1622664"/>
                </a:moveTo>
                <a:cubicBezTo>
                  <a:pt x="601429" y="1622664"/>
                  <a:pt x="557673" y="1630180"/>
                  <a:pt x="520466" y="1645212"/>
                </a:cubicBezTo>
                <a:cubicBezTo>
                  <a:pt x="483259" y="1660243"/>
                  <a:pt x="454833" y="1681749"/>
                  <a:pt x="435188" y="1709729"/>
                </a:cubicBezTo>
                <a:cubicBezTo>
                  <a:pt x="415542" y="1737708"/>
                  <a:pt x="405720" y="1769706"/>
                  <a:pt x="405720" y="1805723"/>
                </a:cubicBezTo>
                <a:cubicBezTo>
                  <a:pt x="405720" y="1843525"/>
                  <a:pt x="415021" y="1875151"/>
                  <a:pt x="433625" y="1900601"/>
                </a:cubicBezTo>
                <a:cubicBezTo>
                  <a:pt x="452228" y="1926050"/>
                  <a:pt x="477380" y="1946142"/>
                  <a:pt x="509081" y="1960876"/>
                </a:cubicBezTo>
                <a:cubicBezTo>
                  <a:pt x="540781" y="1975610"/>
                  <a:pt x="580146" y="1988484"/>
                  <a:pt x="627176" y="1999497"/>
                </a:cubicBezTo>
                <a:cubicBezTo>
                  <a:pt x="662299" y="2007534"/>
                  <a:pt x="690353" y="2015124"/>
                  <a:pt x="711338" y="2022268"/>
                </a:cubicBezTo>
                <a:cubicBezTo>
                  <a:pt x="732323" y="2029411"/>
                  <a:pt x="749438" y="2039755"/>
                  <a:pt x="762684" y="2053298"/>
                </a:cubicBezTo>
                <a:cubicBezTo>
                  <a:pt x="775930" y="2066842"/>
                  <a:pt x="782552" y="2084478"/>
                  <a:pt x="782552" y="2106207"/>
                </a:cubicBezTo>
                <a:cubicBezTo>
                  <a:pt x="782552" y="2133591"/>
                  <a:pt x="770274" y="2156436"/>
                  <a:pt x="745717" y="2174742"/>
                </a:cubicBezTo>
                <a:cubicBezTo>
                  <a:pt x="721161" y="2193048"/>
                  <a:pt x="689238" y="2202201"/>
                  <a:pt x="649947" y="2202201"/>
                </a:cubicBezTo>
                <a:cubicBezTo>
                  <a:pt x="621372" y="2202201"/>
                  <a:pt x="598303" y="2197662"/>
                  <a:pt x="580741" y="2188583"/>
                </a:cubicBezTo>
                <a:cubicBezTo>
                  <a:pt x="563180" y="2179505"/>
                  <a:pt x="549562" y="2167970"/>
                  <a:pt x="539888" y="2153980"/>
                </a:cubicBezTo>
                <a:cubicBezTo>
                  <a:pt x="530214" y="2139991"/>
                  <a:pt x="521210" y="2122578"/>
                  <a:pt x="512876" y="2101742"/>
                </a:cubicBezTo>
                <a:cubicBezTo>
                  <a:pt x="506030" y="2084180"/>
                  <a:pt x="497770" y="2070934"/>
                  <a:pt x="488096" y="2062005"/>
                </a:cubicBezTo>
                <a:cubicBezTo>
                  <a:pt x="478422" y="2053075"/>
                  <a:pt x="466591" y="2048610"/>
                  <a:pt x="452601" y="2048610"/>
                </a:cubicBezTo>
                <a:cubicBezTo>
                  <a:pt x="435336" y="2048610"/>
                  <a:pt x="421123" y="2054340"/>
                  <a:pt x="409961" y="2065800"/>
                </a:cubicBezTo>
                <a:cubicBezTo>
                  <a:pt x="398799" y="2077260"/>
                  <a:pt x="393218" y="2091026"/>
                  <a:pt x="393218" y="2107100"/>
                </a:cubicBezTo>
                <a:cubicBezTo>
                  <a:pt x="393218" y="2134782"/>
                  <a:pt x="402520" y="2163282"/>
                  <a:pt x="421123" y="2192601"/>
                </a:cubicBezTo>
                <a:cubicBezTo>
                  <a:pt x="439727" y="2221920"/>
                  <a:pt x="463911" y="2245361"/>
                  <a:pt x="493677" y="2262923"/>
                </a:cubicBezTo>
                <a:cubicBezTo>
                  <a:pt x="535647" y="2287330"/>
                  <a:pt x="588928" y="2299534"/>
                  <a:pt x="653518" y="2299534"/>
                </a:cubicBezTo>
                <a:cubicBezTo>
                  <a:pt x="707394" y="2299534"/>
                  <a:pt x="753977" y="2290605"/>
                  <a:pt x="793268" y="2272745"/>
                </a:cubicBezTo>
                <a:cubicBezTo>
                  <a:pt x="832559" y="2254886"/>
                  <a:pt x="862399" y="2230180"/>
                  <a:pt x="882788" y="2198629"/>
                </a:cubicBezTo>
                <a:cubicBezTo>
                  <a:pt x="903178" y="2167077"/>
                  <a:pt x="913372" y="2131507"/>
                  <a:pt x="913372" y="2091919"/>
                </a:cubicBezTo>
                <a:cubicBezTo>
                  <a:pt x="913372" y="2058879"/>
                  <a:pt x="907494" y="2030974"/>
                  <a:pt x="895736" y="2008203"/>
                </a:cubicBezTo>
                <a:cubicBezTo>
                  <a:pt x="883979" y="1985433"/>
                  <a:pt x="867608" y="1966606"/>
                  <a:pt x="846623" y="1951723"/>
                </a:cubicBezTo>
                <a:cubicBezTo>
                  <a:pt x="825639" y="1936840"/>
                  <a:pt x="800189" y="1924190"/>
                  <a:pt x="770274" y="1913772"/>
                </a:cubicBezTo>
                <a:cubicBezTo>
                  <a:pt x="740360" y="1903354"/>
                  <a:pt x="706948" y="1893829"/>
                  <a:pt x="670038" y="1885197"/>
                </a:cubicBezTo>
                <a:cubicBezTo>
                  <a:pt x="640570" y="1877755"/>
                  <a:pt x="619437" y="1872100"/>
                  <a:pt x="606638" y="1868230"/>
                </a:cubicBezTo>
                <a:cubicBezTo>
                  <a:pt x="593838" y="1864361"/>
                  <a:pt x="581188" y="1859003"/>
                  <a:pt x="568686" y="1852157"/>
                </a:cubicBezTo>
                <a:cubicBezTo>
                  <a:pt x="556185" y="1845311"/>
                  <a:pt x="546362" y="1837125"/>
                  <a:pt x="539218" y="1827600"/>
                </a:cubicBezTo>
                <a:cubicBezTo>
                  <a:pt x="532075" y="1818075"/>
                  <a:pt x="528503" y="1806765"/>
                  <a:pt x="528503" y="1793668"/>
                </a:cubicBezTo>
                <a:cubicBezTo>
                  <a:pt x="528503" y="1772534"/>
                  <a:pt x="538995" y="1754451"/>
                  <a:pt x="559981" y="1739420"/>
                </a:cubicBezTo>
                <a:cubicBezTo>
                  <a:pt x="580965" y="1724388"/>
                  <a:pt x="608572" y="1716872"/>
                  <a:pt x="642803" y="1716872"/>
                </a:cubicBezTo>
                <a:cubicBezTo>
                  <a:pt x="679712" y="1716872"/>
                  <a:pt x="706501" y="1723793"/>
                  <a:pt x="723170" y="1737634"/>
                </a:cubicBezTo>
                <a:cubicBezTo>
                  <a:pt x="739839" y="1751475"/>
                  <a:pt x="754126" y="1770748"/>
                  <a:pt x="766033" y="1795453"/>
                </a:cubicBezTo>
                <a:cubicBezTo>
                  <a:pt x="775260" y="1812718"/>
                  <a:pt x="783817" y="1825145"/>
                  <a:pt x="791705" y="1832735"/>
                </a:cubicBezTo>
                <a:cubicBezTo>
                  <a:pt x="799593" y="1840325"/>
                  <a:pt x="811127" y="1844120"/>
                  <a:pt x="826308" y="1844120"/>
                </a:cubicBezTo>
                <a:cubicBezTo>
                  <a:pt x="842977" y="1844120"/>
                  <a:pt x="856892" y="1837795"/>
                  <a:pt x="868054" y="1825145"/>
                </a:cubicBezTo>
                <a:cubicBezTo>
                  <a:pt x="879216" y="1812494"/>
                  <a:pt x="884798" y="1798281"/>
                  <a:pt x="884798" y="1782505"/>
                </a:cubicBezTo>
                <a:cubicBezTo>
                  <a:pt x="884798" y="1765241"/>
                  <a:pt x="880333" y="1747531"/>
                  <a:pt x="871403" y="1729374"/>
                </a:cubicBezTo>
                <a:cubicBezTo>
                  <a:pt x="862473" y="1711217"/>
                  <a:pt x="848334" y="1693878"/>
                  <a:pt x="828987" y="1677358"/>
                </a:cubicBezTo>
                <a:cubicBezTo>
                  <a:pt x="809639" y="1660838"/>
                  <a:pt x="785306" y="1647593"/>
                  <a:pt x="755987" y="1637621"/>
                </a:cubicBezTo>
                <a:cubicBezTo>
                  <a:pt x="726667" y="1627650"/>
                  <a:pt x="691916" y="1622664"/>
                  <a:pt x="651733" y="1622664"/>
                </a:cubicBezTo>
                <a:close/>
                <a:moveTo>
                  <a:pt x="5031595" y="667039"/>
                </a:moveTo>
                <a:lnTo>
                  <a:pt x="5130268" y="937162"/>
                </a:lnTo>
                <a:lnTo>
                  <a:pt x="4934708" y="937162"/>
                </a:lnTo>
                <a:close/>
                <a:moveTo>
                  <a:pt x="3059920" y="667039"/>
                </a:moveTo>
                <a:lnTo>
                  <a:pt x="3158593" y="937162"/>
                </a:lnTo>
                <a:lnTo>
                  <a:pt x="2963033" y="937162"/>
                </a:lnTo>
                <a:close/>
                <a:moveTo>
                  <a:pt x="4252927" y="638017"/>
                </a:moveTo>
                <a:lnTo>
                  <a:pt x="4375263" y="638017"/>
                </a:lnTo>
                <a:cubicBezTo>
                  <a:pt x="4420805" y="638017"/>
                  <a:pt x="4451315" y="641291"/>
                  <a:pt x="4466793" y="647840"/>
                </a:cubicBezTo>
                <a:cubicBezTo>
                  <a:pt x="4483163" y="654686"/>
                  <a:pt x="4495963" y="665029"/>
                  <a:pt x="4505190" y="678871"/>
                </a:cubicBezTo>
                <a:cubicBezTo>
                  <a:pt x="4514417" y="692712"/>
                  <a:pt x="4519031" y="708711"/>
                  <a:pt x="4519031" y="726868"/>
                </a:cubicBezTo>
                <a:cubicBezTo>
                  <a:pt x="4519031" y="750085"/>
                  <a:pt x="4513301" y="768316"/>
                  <a:pt x="4501841" y="781562"/>
                </a:cubicBezTo>
                <a:cubicBezTo>
                  <a:pt x="4490381" y="794808"/>
                  <a:pt x="4473787" y="804184"/>
                  <a:pt x="4452059" y="809690"/>
                </a:cubicBezTo>
                <a:cubicBezTo>
                  <a:pt x="4430329" y="815197"/>
                  <a:pt x="4403541" y="817950"/>
                  <a:pt x="4371691" y="817950"/>
                </a:cubicBezTo>
                <a:lnTo>
                  <a:pt x="4252927" y="817950"/>
                </a:lnTo>
                <a:close/>
                <a:moveTo>
                  <a:pt x="547702" y="638017"/>
                </a:moveTo>
                <a:lnTo>
                  <a:pt x="670038" y="638017"/>
                </a:lnTo>
                <a:cubicBezTo>
                  <a:pt x="715580" y="638017"/>
                  <a:pt x="746090" y="641291"/>
                  <a:pt x="761568" y="647840"/>
                </a:cubicBezTo>
                <a:cubicBezTo>
                  <a:pt x="777939" y="654686"/>
                  <a:pt x="790738" y="665029"/>
                  <a:pt x="799965" y="678871"/>
                </a:cubicBezTo>
                <a:cubicBezTo>
                  <a:pt x="809193" y="692712"/>
                  <a:pt x="813806" y="708711"/>
                  <a:pt x="813806" y="726868"/>
                </a:cubicBezTo>
                <a:cubicBezTo>
                  <a:pt x="813806" y="750085"/>
                  <a:pt x="808077" y="768316"/>
                  <a:pt x="796617" y="781562"/>
                </a:cubicBezTo>
                <a:cubicBezTo>
                  <a:pt x="785157" y="794808"/>
                  <a:pt x="768563" y="804184"/>
                  <a:pt x="746834" y="809690"/>
                </a:cubicBezTo>
                <a:cubicBezTo>
                  <a:pt x="725105" y="815197"/>
                  <a:pt x="698316" y="817950"/>
                  <a:pt x="666467" y="817950"/>
                </a:cubicBezTo>
                <a:lnTo>
                  <a:pt x="547702" y="817950"/>
                </a:lnTo>
                <a:close/>
                <a:moveTo>
                  <a:pt x="6134560" y="538451"/>
                </a:moveTo>
                <a:cubicBezTo>
                  <a:pt x="6112831" y="538451"/>
                  <a:pt x="6096237" y="543362"/>
                  <a:pt x="6084777" y="553185"/>
                </a:cubicBezTo>
                <a:cubicBezTo>
                  <a:pt x="6073317" y="563008"/>
                  <a:pt x="6067587" y="576402"/>
                  <a:pt x="6067587" y="593369"/>
                </a:cubicBezTo>
                <a:cubicBezTo>
                  <a:pt x="6067587" y="609740"/>
                  <a:pt x="6073094" y="622911"/>
                  <a:pt x="6084107" y="632883"/>
                </a:cubicBezTo>
                <a:cubicBezTo>
                  <a:pt x="6095121" y="642854"/>
                  <a:pt x="6111939" y="647840"/>
                  <a:pt x="6134560" y="647840"/>
                </a:cubicBezTo>
                <a:lnTo>
                  <a:pt x="6279221" y="647840"/>
                </a:lnTo>
                <a:lnTo>
                  <a:pt x="6279221" y="1123346"/>
                </a:lnTo>
                <a:cubicBezTo>
                  <a:pt x="6279221" y="1150432"/>
                  <a:pt x="6285397" y="1170673"/>
                  <a:pt x="6297750" y="1184067"/>
                </a:cubicBezTo>
                <a:cubicBezTo>
                  <a:pt x="6310103" y="1197462"/>
                  <a:pt x="6326102" y="1204159"/>
                  <a:pt x="6345747" y="1204159"/>
                </a:cubicBezTo>
                <a:cubicBezTo>
                  <a:pt x="6365095" y="1204159"/>
                  <a:pt x="6380871" y="1197536"/>
                  <a:pt x="6393075" y="1184291"/>
                </a:cubicBezTo>
                <a:cubicBezTo>
                  <a:pt x="6405279" y="1171045"/>
                  <a:pt x="6411381" y="1150730"/>
                  <a:pt x="6411381" y="1123346"/>
                </a:cubicBezTo>
                <a:lnTo>
                  <a:pt x="6411381" y="647840"/>
                </a:lnTo>
                <a:lnTo>
                  <a:pt x="6556041" y="647840"/>
                </a:lnTo>
                <a:cubicBezTo>
                  <a:pt x="6578663" y="647840"/>
                  <a:pt x="6595629" y="642854"/>
                  <a:pt x="6606941" y="632883"/>
                </a:cubicBezTo>
                <a:cubicBezTo>
                  <a:pt x="6618251" y="622911"/>
                  <a:pt x="6623907" y="609740"/>
                  <a:pt x="6623907" y="593369"/>
                </a:cubicBezTo>
                <a:cubicBezTo>
                  <a:pt x="6623907" y="576998"/>
                  <a:pt x="6618326" y="563752"/>
                  <a:pt x="6607164" y="553632"/>
                </a:cubicBezTo>
                <a:cubicBezTo>
                  <a:pt x="6596001" y="543511"/>
                  <a:pt x="6578961" y="538451"/>
                  <a:pt x="6556041" y="538451"/>
                </a:cubicBezTo>
                <a:close/>
                <a:moveTo>
                  <a:pt x="4201581" y="538451"/>
                </a:moveTo>
                <a:cubicBezTo>
                  <a:pt x="4173006" y="538451"/>
                  <a:pt x="4152319" y="544851"/>
                  <a:pt x="4139519" y="557650"/>
                </a:cubicBezTo>
                <a:cubicBezTo>
                  <a:pt x="4126720" y="570449"/>
                  <a:pt x="4120321" y="591136"/>
                  <a:pt x="4120321" y="619711"/>
                </a:cubicBezTo>
                <a:lnTo>
                  <a:pt x="4120321" y="1123346"/>
                </a:lnTo>
                <a:cubicBezTo>
                  <a:pt x="4120321" y="1149837"/>
                  <a:pt x="4126125" y="1169929"/>
                  <a:pt x="4137733" y="1183621"/>
                </a:cubicBezTo>
                <a:cubicBezTo>
                  <a:pt x="4149342" y="1197313"/>
                  <a:pt x="4165713" y="1204159"/>
                  <a:pt x="4186847" y="1204159"/>
                </a:cubicBezTo>
                <a:cubicBezTo>
                  <a:pt x="4206492" y="1204159"/>
                  <a:pt x="4222417" y="1197611"/>
                  <a:pt x="4234621" y="1184514"/>
                </a:cubicBezTo>
                <a:cubicBezTo>
                  <a:pt x="4246825" y="1171417"/>
                  <a:pt x="4252927" y="1151028"/>
                  <a:pt x="4252927" y="1123346"/>
                </a:cubicBezTo>
                <a:lnTo>
                  <a:pt x="4252927" y="913052"/>
                </a:lnTo>
                <a:lnTo>
                  <a:pt x="4299361" y="913052"/>
                </a:lnTo>
                <a:cubicBezTo>
                  <a:pt x="4322876" y="913052"/>
                  <a:pt x="4342372" y="916177"/>
                  <a:pt x="4357850" y="922428"/>
                </a:cubicBezTo>
                <a:cubicBezTo>
                  <a:pt x="4373329" y="928678"/>
                  <a:pt x="4388583" y="940287"/>
                  <a:pt x="4403615" y="957254"/>
                </a:cubicBezTo>
                <a:cubicBezTo>
                  <a:pt x="4418647" y="974220"/>
                  <a:pt x="4435687" y="998925"/>
                  <a:pt x="4454737" y="1031370"/>
                </a:cubicBezTo>
                <a:lnTo>
                  <a:pt x="4507869" y="1119774"/>
                </a:lnTo>
                <a:cubicBezTo>
                  <a:pt x="4520371" y="1140610"/>
                  <a:pt x="4530267" y="1156385"/>
                  <a:pt x="4537560" y="1167101"/>
                </a:cubicBezTo>
                <a:cubicBezTo>
                  <a:pt x="4544853" y="1177817"/>
                  <a:pt x="4553559" y="1186672"/>
                  <a:pt x="4563679" y="1193667"/>
                </a:cubicBezTo>
                <a:cubicBezTo>
                  <a:pt x="4573800" y="1200662"/>
                  <a:pt x="4586301" y="1204159"/>
                  <a:pt x="4601185" y="1204159"/>
                </a:cubicBezTo>
                <a:cubicBezTo>
                  <a:pt x="4613686" y="1204159"/>
                  <a:pt x="4624699" y="1201704"/>
                  <a:pt x="4634224" y="1196792"/>
                </a:cubicBezTo>
                <a:cubicBezTo>
                  <a:pt x="4643749" y="1191881"/>
                  <a:pt x="4651265" y="1185184"/>
                  <a:pt x="4656771" y="1176701"/>
                </a:cubicBezTo>
                <a:cubicBezTo>
                  <a:pt x="4662278" y="1168217"/>
                  <a:pt x="4665031" y="1159660"/>
                  <a:pt x="4665031" y="1151028"/>
                </a:cubicBezTo>
                <a:cubicBezTo>
                  <a:pt x="4665031" y="1142693"/>
                  <a:pt x="4660343" y="1127439"/>
                  <a:pt x="4650967" y="1105263"/>
                </a:cubicBezTo>
                <a:cubicBezTo>
                  <a:pt x="4641591" y="1083088"/>
                  <a:pt x="4628494" y="1058234"/>
                  <a:pt x="4611677" y="1030700"/>
                </a:cubicBezTo>
                <a:cubicBezTo>
                  <a:pt x="4594859" y="1003167"/>
                  <a:pt x="4575735" y="977197"/>
                  <a:pt x="4554303" y="952789"/>
                </a:cubicBezTo>
                <a:cubicBezTo>
                  <a:pt x="4532872" y="928381"/>
                  <a:pt x="4510399" y="909926"/>
                  <a:pt x="4486885" y="897425"/>
                </a:cubicBezTo>
                <a:cubicBezTo>
                  <a:pt x="4542843" y="885221"/>
                  <a:pt x="4584590" y="864534"/>
                  <a:pt x="4612123" y="835363"/>
                </a:cubicBezTo>
                <a:cubicBezTo>
                  <a:pt x="4639657" y="806193"/>
                  <a:pt x="4653423" y="767200"/>
                  <a:pt x="4653423" y="718384"/>
                </a:cubicBezTo>
                <a:cubicBezTo>
                  <a:pt x="4653423" y="694572"/>
                  <a:pt x="4649330" y="672024"/>
                  <a:pt x="4641145" y="650742"/>
                </a:cubicBezTo>
                <a:cubicBezTo>
                  <a:pt x="4632959" y="629460"/>
                  <a:pt x="4620979" y="610782"/>
                  <a:pt x="4605203" y="594708"/>
                </a:cubicBezTo>
                <a:cubicBezTo>
                  <a:pt x="4589427" y="578635"/>
                  <a:pt x="4571270" y="566282"/>
                  <a:pt x="4550731" y="557650"/>
                </a:cubicBezTo>
                <a:cubicBezTo>
                  <a:pt x="4533765" y="549911"/>
                  <a:pt x="4514715" y="544776"/>
                  <a:pt x="4493581" y="542246"/>
                </a:cubicBezTo>
                <a:cubicBezTo>
                  <a:pt x="4472448" y="539716"/>
                  <a:pt x="4446998" y="538451"/>
                  <a:pt x="4417233" y="538451"/>
                </a:cubicBezTo>
                <a:close/>
                <a:moveTo>
                  <a:pt x="2295986" y="538451"/>
                </a:moveTo>
                <a:cubicBezTo>
                  <a:pt x="2274257" y="538451"/>
                  <a:pt x="2257663" y="543362"/>
                  <a:pt x="2246203" y="553185"/>
                </a:cubicBezTo>
                <a:cubicBezTo>
                  <a:pt x="2234743" y="563008"/>
                  <a:pt x="2229014" y="576402"/>
                  <a:pt x="2229014" y="593369"/>
                </a:cubicBezTo>
                <a:cubicBezTo>
                  <a:pt x="2229014" y="609740"/>
                  <a:pt x="2234520" y="622911"/>
                  <a:pt x="2245533" y="632883"/>
                </a:cubicBezTo>
                <a:cubicBezTo>
                  <a:pt x="2256547" y="642854"/>
                  <a:pt x="2273364" y="647840"/>
                  <a:pt x="2295986" y="647840"/>
                </a:cubicBezTo>
                <a:lnTo>
                  <a:pt x="2440647" y="647840"/>
                </a:lnTo>
                <a:lnTo>
                  <a:pt x="2440647" y="1123346"/>
                </a:lnTo>
                <a:cubicBezTo>
                  <a:pt x="2440647" y="1150432"/>
                  <a:pt x="2446823" y="1170673"/>
                  <a:pt x="2459176" y="1184067"/>
                </a:cubicBezTo>
                <a:cubicBezTo>
                  <a:pt x="2471528" y="1197462"/>
                  <a:pt x="2487527" y="1204159"/>
                  <a:pt x="2507173" y="1204159"/>
                </a:cubicBezTo>
                <a:cubicBezTo>
                  <a:pt x="2526520" y="1204159"/>
                  <a:pt x="2542296" y="1197536"/>
                  <a:pt x="2554501" y="1184291"/>
                </a:cubicBezTo>
                <a:cubicBezTo>
                  <a:pt x="2566704" y="1171045"/>
                  <a:pt x="2572806" y="1150730"/>
                  <a:pt x="2572806" y="1123346"/>
                </a:cubicBezTo>
                <a:lnTo>
                  <a:pt x="2572806" y="647840"/>
                </a:lnTo>
                <a:lnTo>
                  <a:pt x="2717467" y="647840"/>
                </a:lnTo>
                <a:cubicBezTo>
                  <a:pt x="2740089" y="647840"/>
                  <a:pt x="2757055" y="642854"/>
                  <a:pt x="2768366" y="632883"/>
                </a:cubicBezTo>
                <a:cubicBezTo>
                  <a:pt x="2779677" y="622911"/>
                  <a:pt x="2785332" y="609740"/>
                  <a:pt x="2785332" y="593369"/>
                </a:cubicBezTo>
                <a:cubicBezTo>
                  <a:pt x="2785332" y="576998"/>
                  <a:pt x="2779751" y="563752"/>
                  <a:pt x="2768589" y="553632"/>
                </a:cubicBezTo>
                <a:cubicBezTo>
                  <a:pt x="2757427" y="543511"/>
                  <a:pt x="2740386" y="538451"/>
                  <a:pt x="2717467" y="538451"/>
                </a:cubicBezTo>
                <a:close/>
                <a:moveTo>
                  <a:pt x="1154474" y="538451"/>
                </a:moveTo>
                <a:cubicBezTo>
                  <a:pt x="1135722" y="538451"/>
                  <a:pt x="1120318" y="541205"/>
                  <a:pt x="1108263" y="546711"/>
                </a:cubicBezTo>
                <a:cubicBezTo>
                  <a:pt x="1096208" y="552218"/>
                  <a:pt x="1087352" y="560999"/>
                  <a:pt x="1081697" y="573054"/>
                </a:cubicBezTo>
                <a:cubicBezTo>
                  <a:pt x="1076042" y="585109"/>
                  <a:pt x="1073214" y="600661"/>
                  <a:pt x="1073214" y="619711"/>
                </a:cubicBezTo>
                <a:lnTo>
                  <a:pt x="1073214" y="1111737"/>
                </a:lnTo>
                <a:cubicBezTo>
                  <a:pt x="1073214" y="1140312"/>
                  <a:pt x="1079539" y="1160999"/>
                  <a:pt x="1092189" y="1173799"/>
                </a:cubicBezTo>
                <a:cubicBezTo>
                  <a:pt x="1104840" y="1186598"/>
                  <a:pt x="1125601" y="1192997"/>
                  <a:pt x="1154474" y="1192997"/>
                </a:cubicBezTo>
                <a:lnTo>
                  <a:pt x="1514787" y="1192997"/>
                </a:lnTo>
                <a:cubicBezTo>
                  <a:pt x="1535623" y="1192997"/>
                  <a:pt x="1551324" y="1188160"/>
                  <a:pt x="1561891" y="1178487"/>
                </a:cubicBezTo>
                <a:cubicBezTo>
                  <a:pt x="1572458" y="1168813"/>
                  <a:pt x="1577741" y="1156237"/>
                  <a:pt x="1577741" y="1140759"/>
                </a:cubicBezTo>
                <a:cubicBezTo>
                  <a:pt x="1577741" y="1124685"/>
                  <a:pt x="1572458" y="1111811"/>
                  <a:pt x="1561891" y="1102138"/>
                </a:cubicBezTo>
                <a:cubicBezTo>
                  <a:pt x="1551324" y="1092464"/>
                  <a:pt x="1535623" y="1087627"/>
                  <a:pt x="1514787" y="1087627"/>
                </a:cubicBezTo>
                <a:lnTo>
                  <a:pt x="1205820" y="1087627"/>
                </a:lnTo>
                <a:lnTo>
                  <a:pt x="1205820" y="901443"/>
                </a:lnTo>
                <a:lnTo>
                  <a:pt x="1480854" y="901443"/>
                </a:lnTo>
                <a:cubicBezTo>
                  <a:pt x="1501392" y="901443"/>
                  <a:pt x="1516573" y="896755"/>
                  <a:pt x="1526395" y="887379"/>
                </a:cubicBezTo>
                <a:cubicBezTo>
                  <a:pt x="1536218" y="878003"/>
                  <a:pt x="1541129" y="865873"/>
                  <a:pt x="1541129" y="850990"/>
                </a:cubicBezTo>
                <a:cubicBezTo>
                  <a:pt x="1541129" y="836107"/>
                  <a:pt x="1536144" y="824127"/>
                  <a:pt x="1526172" y="815048"/>
                </a:cubicBezTo>
                <a:cubicBezTo>
                  <a:pt x="1516201" y="805970"/>
                  <a:pt x="1501095" y="801430"/>
                  <a:pt x="1480854" y="801430"/>
                </a:cubicBezTo>
                <a:lnTo>
                  <a:pt x="1205820" y="801430"/>
                </a:lnTo>
                <a:lnTo>
                  <a:pt x="1205820" y="640696"/>
                </a:lnTo>
                <a:lnTo>
                  <a:pt x="1504518" y="640696"/>
                </a:lnTo>
                <a:cubicBezTo>
                  <a:pt x="1525652" y="640696"/>
                  <a:pt x="1541353" y="636008"/>
                  <a:pt x="1551622" y="626632"/>
                </a:cubicBezTo>
                <a:cubicBezTo>
                  <a:pt x="1561891" y="617256"/>
                  <a:pt x="1567025" y="604829"/>
                  <a:pt x="1567025" y="589350"/>
                </a:cubicBezTo>
                <a:cubicBezTo>
                  <a:pt x="1567025" y="574170"/>
                  <a:pt x="1561891" y="561892"/>
                  <a:pt x="1551622" y="552515"/>
                </a:cubicBezTo>
                <a:cubicBezTo>
                  <a:pt x="1541353" y="543139"/>
                  <a:pt x="1525652" y="538451"/>
                  <a:pt x="1504518" y="538451"/>
                </a:cubicBezTo>
                <a:close/>
                <a:moveTo>
                  <a:pt x="496357" y="538451"/>
                </a:moveTo>
                <a:cubicBezTo>
                  <a:pt x="467781" y="538451"/>
                  <a:pt x="447094" y="544851"/>
                  <a:pt x="434295" y="557650"/>
                </a:cubicBezTo>
                <a:cubicBezTo>
                  <a:pt x="421495" y="570449"/>
                  <a:pt x="415096" y="591136"/>
                  <a:pt x="415096" y="619711"/>
                </a:cubicBezTo>
                <a:lnTo>
                  <a:pt x="415096" y="1123346"/>
                </a:lnTo>
                <a:cubicBezTo>
                  <a:pt x="415096" y="1149837"/>
                  <a:pt x="420900" y="1169929"/>
                  <a:pt x="432509" y="1183621"/>
                </a:cubicBezTo>
                <a:cubicBezTo>
                  <a:pt x="444118" y="1197313"/>
                  <a:pt x="460488" y="1204159"/>
                  <a:pt x="481622" y="1204159"/>
                </a:cubicBezTo>
                <a:cubicBezTo>
                  <a:pt x="501267" y="1204159"/>
                  <a:pt x="517192" y="1197611"/>
                  <a:pt x="529396" y="1184514"/>
                </a:cubicBezTo>
                <a:cubicBezTo>
                  <a:pt x="541600" y="1171417"/>
                  <a:pt x="547702" y="1151028"/>
                  <a:pt x="547702" y="1123346"/>
                </a:cubicBezTo>
                <a:lnTo>
                  <a:pt x="547702" y="913052"/>
                </a:lnTo>
                <a:lnTo>
                  <a:pt x="594137" y="913052"/>
                </a:lnTo>
                <a:cubicBezTo>
                  <a:pt x="617651" y="913052"/>
                  <a:pt x="637147" y="916177"/>
                  <a:pt x="652626" y="922428"/>
                </a:cubicBezTo>
                <a:cubicBezTo>
                  <a:pt x="668104" y="928678"/>
                  <a:pt x="683359" y="940287"/>
                  <a:pt x="698390" y="957254"/>
                </a:cubicBezTo>
                <a:cubicBezTo>
                  <a:pt x="713422" y="974220"/>
                  <a:pt x="730463" y="998925"/>
                  <a:pt x="749513" y="1031370"/>
                </a:cubicBezTo>
                <a:lnTo>
                  <a:pt x="802644" y="1119774"/>
                </a:lnTo>
                <a:cubicBezTo>
                  <a:pt x="815146" y="1140610"/>
                  <a:pt x="825043" y="1156385"/>
                  <a:pt x="832335" y="1167101"/>
                </a:cubicBezTo>
                <a:cubicBezTo>
                  <a:pt x="839628" y="1177817"/>
                  <a:pt x="848335" y="1186672"/>
                  <a:pt x="858455" y="1193667"/>
                </a:cubicBezTo>
                <a:cubicBezTo>
                  <a:pt x="868575" y="1200662"/>
                  <a:pt x="881077" y="1204159"/>
                  <a:pt x="895959" y="1204159"/>
                </a:cubicBezTo>
                <a:cubicBezTo>
                  <a:pt x="908461" y="1204159"/>
                  <a:pt x="919474" y="1201704"/>
                  <a:pt x="928999" y="1196792"/>
                </a:cubicBezTo>
                <a:cubicBezTo>
                  <a:pt x="938524" y="1191881"/>
                  <a:pt x="946041" y="1185184"/>
                  <a:pt x="951547" y="1176701"/>
                </a:cubicBezTo>
                <a:cubicBezTo>
                  <a:pt x="957053" y="1168217"/>
                  <a:pt x="959807" y="1159660"/>
                  <a:pt x="959807" y="1151028"/>
                </a:cubicBezTo>
                <a:cubicBezTo>
                  <a:pt x="959807" y="1142693"/>
                  <a:pt x="955119" y="1127439"/>
                  <a:pt x="945743" y="1105263"/>
                </a:cubicBezTo>
                <a:cubicBezTo>
                  <a:pt x="936366" y="1083088"/>
                  <a:pt x="923269" y="1058234"/>
                  <a:pt x="906452" y="1030700"/>
                </a:cubicBezTo>
                <a:cubicBezTo>
                  <a:pt x="889634" y="1003167"/>
                  <a:pt x="870510" y="977197"/>
                  <a:pt x="849079" y="952789"/>
                </a:cubicBezTo>
                <a:cubicBezTo>
                  <a:pt x="827647" y="928381"/>
                  <a:pt x="805174" y="909926"/>
                  <a:pt x="781660" y="897425"/>
                </a:cubicBezTo>
                <a:cubicBezTo>
                  <a:pt x="837619" y="885221"/>
                  <a:pt x="879365" y="864534"/>
                  <a:pt x="906898" y="835363"/>
                </a:cubicBezTo>
                <a:cubicBezTo>
                  <a:pt x="934432" y="806193"/>
                  <a:pt x="948198" y="767200"/>
                  <a:pt x="948198" y="718384"/>
                </a:cubicBezTo>
                <a:cubicBezTo>
                  <a:pt x="948198" y="694572"/>
                  <a:pt x="944105" y="672024"/>
                  <a:pt x="935920" y="650742"/>
                </a:cubicBezTo>
                <a:cubicBezTo>
                  <a:pt x="927734" y="629460"/>
                  <a:pt x="915754" y="610782"/>
                  <a:pt x="899978" y="594708"/>
                </a:cubicBezTo>
                <a:cubicBezTo>
                  <a:pt x="884202" y="578635"/>
                  <a:pt x="866045" y="566282"/>
                  <a:pt x="845507" y="557650"/>
                </a:cubicBezTo>
                <a:cubicBezTo>
                  <a:pt x="828540" y="549911"/>
                  <a:pt x="809490" y="544776"/>
                  <a:pt x="788357" y="542246"/>
                </a:cubicBezTo>
                <a:cubicBezTo>
                  <a:pt x="767223" y="539716"/>
                  <a:pt x="741774" y="538451"/>
                  <a:pt x="712008" y="538451"/>
                </a:cubicBezTo>
                <a:close/>
                <a:moveTo>
                  <a:pt x="5515137" y="527289"/>
                </a:moveTo>
                <a:cubicBezTo>
                  <a:pt x="5499957" y="527289"/>
                  <a:pt x="5485819" y="531531"/>
                  <a:pt x="5472721" y="540014"/>
                </a:cubicBezTo>
                <a:cubicBezTo>
                  <a:pt x="5459625" y="548497"/>
                  <a:pt x="5450249" y="559436"/>
                  <a:pt x="5444593" y="572830"/>
                </a:cubicBezTo>
                <a:cubicBezTo>
                  <a:pt x="5439831" y="585034"/>
                  <a:pt x="5437449" y="601852"/>
                  <a:pt x="5437449" y="623283"/>
                </a:cubicBezTo>
                <a:lnTo>
                  <a:pt x="5437449" y="1128257"/>
                </a:lnTo>
                <a:cubicBezTo>
                  <a:pt x="5437449" y="1152963"/>
                  <a:pt x="5443105" y="1171789"/>
                  <a:pt x="5454415" y="1184737"/>
                </a:cubicBezTo>
                <a:cubicBezTo>
                  <a:pt x="5465727" y="1197685"/>
                  <a:pt x="5480758" y="1204159"/>
                  <a:pt x="5499511" y="1204159"/>
                </a:cubicBezTo>
                <a:cubicBezTo>
                  <a:pt x="5517667" y="1204159"/>
                  <a:pt x="5532551" y="1197760"/>
                  <a:pt x="5544159" y="1184960"/>
                </a:cubicBezTo>
                <a:cubicBezTo>
                  <a:pt x="5555767" y="1172161"/>
                  <a:pt x="5561572" y="1153260"/>
                  <a:pt x="5561572" y="1128257"/>
                </a:cubicBezTo>
                <a:lnTo>
                  <a:pt x="5561572" y="744727"/>
                </a:lnTo>
                <a:lnTo>
                  <a:pt x="5810263" y="1126025"/>
                </a:lnTo>
                <a:cubicBezTo>
                  <a:pt x="5817407" y="1136443"/>
                  <a:pt x="5824551" y="1146637"/>
                  <a:pt x="5831695" y="1156609"/>
                </a:cubicBezTo>
                <a:cubicBezTo>
                  <a:pt x="5838839" y="1166580"/>
                  <a:pt x="5846577" y="1175287"/>
                  <a:pt x="5854912" y="1182728"/>
                </a:cubicBezTo>
                <a:cubicBezTo>
                  <a:pt x="5863247" y="1190169"/>
                  <a:pt x="5872176" y="1195602"/>
                  <a:pt x="5881701" y="1199025"/>
                </a:cubicBezTo>
                <a:cubicBezTo>
                  <a:pt x="5891226" y="1202448"/>
                  <a:pt x="5901942" y="1204159"/>
                  <a:pt x="5913848" y="1204159"/>
                </a:cubicBezTo>
                <a:cubicBezTo>
                  <a:pt x="5961473" y="1204159"/>
                  <a:pt x="5985285" y="1175435"/>
                  <a:pt x="5985285" y="1117988"/>
                </a:cubicBezTo>
                <a:lnTo>
                  <a:pt x="5985285" y="603191"/>
                </a:lnTo>
                <a:cubicBezTo>
                  <a:pt x="5985285" y="577891"/>
                  <a:pt x="5979779" y="558915"/>
                  <a:pt x="5968765" y="546265"/>
                </a:cubicBezTo>
                <a:cubicBezTo>
                  <a:pt x="5957753" y="533614"/>
                  <a:pt x="5942721" y="527289"/>
                  <a:pt x="5923671" y="527289"/>
                </a:cubicBezTo>
                <a:cubicBezTo>
                  <a:pt x="5905216" y="527289"/>
                  <a:pt x="5890557" y="533614"/>
                  <a:pt x="5879692" y="546265"/>
                </a:cubicBezTo>
                <a:cubicBezTo>
                  <a:pt x="5868827" y="558915"/>
                  <a:pt x="5863395" y="577891"/>
                  <a:pt x="5863395" y="603191"/>
                </a:cubicBezTo>
                <a:lnTo>
                  <a:pt x="5863395" y="992526"/>
                </a:lnTo>
                <a:lnTo>
                  <a:pt x="5608453" y="606763"/>
                </a:lnTo>
                <a:cubicBezTo>
                  <a:pt x="5601309" y="595452"/>
                  <a:pt x="5594389" y="584588"/>
                  <a:pt x="5587691" y="574170"/>
                </a:cubicBezTo>
                <a:cubicBezTo>
                  <a:pt x="5580994" y="563752"/>
                  <a:pt x="5574445" y="555269"/>
                  <a:pt x="5568046" y="548720"/>
                </a:cubicBezTo>
                <a:cubicBezTo>
                  <a:pt x="5561647" y="542172"/>
                  <a:pt x="5554205" y="536963"/>
                  <a:pt x="5545721" y="533093"/>
                </a:cubicBezTo>
                <a:cubicBezTo>
                  <a:pt x="5537239" y="529224"/>
                  <a:pt x="5527043" y="527289"/>
                  <a:pt x="5515137" y="527289"/>
                </a:cubicBezTo>
                <a:close/>
                <a:moveTo>
                  <a:pt x="5032488" y="527289"/>
                </a:moveTo>
                <a:cubicBezTo>
                  <a:pt x="5014331" y="527289"/>
                  <a:pt x="4999077" y="530786"/>
                  <a:pt x="4986723" y="537781"/>
                </a:cubicBezTo>
                <a:cubicBezTo>
                  <a:pt x="4974371" y="544776"/>
                  <a:pt x="4964399" y="553929"/>
                  <a:pt x="4956809" y="565240"/>
                </a:cubicBezTo>
                <a:cubicBezTo>
                  <a:pt x="4949219" y="576551"/>
                  <a:pt x="4942075" y="590764"/>
                  <a:pt x="4935378" y="607879"/>
                </a:cubicBezTo>
                <a:cubicBezTo>
                  <a:pt x="4928681" y="624995"/>
                  <a:pt x="4922951" y="639654"/>
                  <a:pt x="4918188" y="651858"/>
                </a:cubicBezTo>
                <a:lnTo>
                  <a:pt x="4750757" y="1076911"/>
                </a:lnTo>
                <a:cubicBezTo>
                  <a:pt x="4743911" y="1093878"/>
                  <a:pt x="4738999" y="1107123"/>
                  <a:pt x="4736023" y="1116648"/>
                </a:cubicBezTo>
                <a:cubicBezTo>
                  <a:pt x="4733046" y="1126173"/>
                  <a:pt x="4731557" y="1135401"/>
                  <a:pt x="4731557" y="1144331"/>
                </a:cubicBezTo>
                <a:cubicBezTo>
                  <a:pt x="4731557" y="1159809"/>
                  <a:pt x="4737957" y="1173650"/>
                  <a:pt x="4750757" y="1185853"/>
                </a:cubicBezTo>
                <a:cubicBezTo>
                  <a:pt x="4763555" y="1198057"/>
                  <a:pt x="4778289" y="1204159"/>
                  <a:pt x="4794959" y="1204159"/>
                </a:cubicBezTo>
                <a:cubicBezTo>
                  <a:pt x="4814604" y="1204159"/>
                  <a:pt x="4828743" y="1198429"/>
                  <a:pt x="4837375" y="1186970"/>
                </a:cubicBezTo>
                <a:cubicBezTo>
                  <a:pt x="4846007" y="1175510"/>
                  <a:pt x="4856425" y="1153409"/>
                  <a:pt x="4868629" y="1120667"/>
                </a:cubicBezTo>
                <a:lnTo>
                  <a:pt x="4899883" y="1036728"/>
                </a:lnTo>
                <a:lnTo>
                  <a:pt x="5165987" y="1036728"/>
                </a:lnTo>
                <a:lnTo>
                  <a:pt x="5197241" y="1118881"/>
                </a:lnTo>
                <a:cubicBezTo>
                  <a:pt x="5201408" y="1129001"/>
                  <a:pt x="5206393" y="1140684"/>
                  <a:pt x="5212198" y="1153930"/>
                </a:cubicBezTo>
                <a:cubicBezTo>
                  <a:pt x="5218002" y="1167175"/>
                  <a:pt x="5223435" y="1176998"/>
                  <a:pt x="5228495" y="1183398"/>
                </a:cubicBezTo>
                <a:cubicBezTo>
                  <a:pt x="5233555" y="1189797"/>
                  <a:pt x="5239805" y="1194858"/>
                  <a:pt x="5247247" y="1198578"/>
                </a:cubicBezTo>
                <a:cubicBezTo>
                  <a:pt x="5254689" y="1202299"/>
                  <a:pt x="5263618" y="1204159"/>
                  <a:pt x="5274036" y="1204159"/>
                </a:cubicBezTo>
                <a:cubicBezTo>
                  <a:pt x="5291895" y="1204159"/>
                  <a:pt x="5307150" y="1197834"/>
                  <a:pt x="5319801" y="1185184"/>
                </a:cubicBezTo>
                <a:cubicBezTo>
                  <a:pt x="5332451" y="1172534"/>
                  <a:pt x="5338776" y="1158618"/>
                  <a:pt x="5338776" y="1143437"/>
                </a:cubicBezTo>
                <a:cubicBezTo>
                  <a:pt x="5338776" y="1128852"/>
                  <a:pt x="5332079" y="1105486"/>
                  <a:pt x="5318685" y="1073339"/>
                </a:cubicBezTo>
                <a:lnTo>
                  <a:pt x="5147681" y="650965"/>
                </a:lnTo>
                <a:cubicBezTo>
                  <a:pt x="5139644" y="629832"/>
                  <a:pt x="5133021" y="612940"/>
                  <a:pt x="5127813" y="600289"/>
                </a:cubicBezTo>
                <a:cubicBezTo>
                  <a:pt x="5122603" y="587639"/>
                  <a:pt x="5116204" y="575807"/>
                  <a:pt x="5108614" y="564794"/>
                </a:cubicBezTo>
                <a:cubicBezTo>
                  <a:pt x="5101023" y="553780"/>
                  <a:pt x="5091052" y="544776"/>
                  <a:pt x="5078699" y="537781"/>
                </a:cubicBezTo>
                <a:cubicBezTo>
                  <a:pt x="5066347" y="530786"/>
                  <a:pt x="5050943" y="527289"/>
                  <a:pt x="5032488" y="527289"/>
                </a:cubicBezTo>
                <a:close/>
                <a:moveTo>
                  <a:pt x="3492415" y="527289"/>
                </a:moveTo>
                <a:cubicBezTo>
                  <a:pt x="3472769" y="527289"/>
                  <a:pt x="3456919" y="533986"/>
                  <a:pt x="3444864" y="547381"/>
                </a:cubicBezTo>
                <a:cubicBezTo>
                  <a:pt x="3432809" y="560775"/>
                  <a:pt x="3426781" y="580867"/>
                  <a:pt x="3426781" y="607656"/>
                </a:cubicBezTo>
                <a:lnTo>
                  <a:pt x="3426781" y="922428"/>
                </a:lnTo>
                <a:cubicBezTo>
                  <a:pt x="3426781" y="971839"/>
                  <a:pt x="3432139" y="1014329"/>
                  <a:pt x="3442855" y="1049899"/>
                </a:cubicBezTo>
                <a:cubicBezTo>
                  <a:pt x="3453571" y="1085469"/>
                  <a:pt x="3470388" y="1114639"/>
                  <a:pt x="3493308" y="1137410"/>
                </a:cubicBezTo>
                <a:cubicBezTo>
                  <a:pt x="3516227" y="1160181"/>
                  <a:pt x="3545844" y="1176998"/>
                  <a:pt x="3582158" y="1187863"/>
                </a:cubicBezTo>
                <a:cubicBezTo>
                  <a:pt x="3618472" y="1198727"/>
                  <a:pt x="3661781" y="1204159"/>
                  <a:pt x="3712085" y="1204159"/>
                </a:cubicBezTo>
                <a:cubicBezTo>
                  <a:pt x="3754352" y="1204159"/>
                  <a:pt x="3791261" y="1199099"/>
                  <a:pt x="3822813" y="1188979"/>
                </a:cubicBezTo>
                <a:cubicBezTo>
                  <a:pt x="3854365" y="1178859"/>
                  <a:pt x="3882047" y="1162785"/>
                  <a:pt x="3905859" y="1140759"/>
                </a:cubicBezTo>
                <a:cubicBezTo>
                  <a:pt x="3933541" y="1114863"/>
                  <a:pt x="3952368" y="1084799"/>
                  <a:pt x="3962339" y="1050569"/>
                </a:cubicBezTo>
                <a:cubicBezTo>
                  <a:pt x="3972311" y="1016338"/>
                  <a:pt x="3977297" y="973625"/>
                  <a:pt x="3977297" y="922428"/>
                </a:cubicBezTo>
                <a:lnTo>
                  <a:pt x="3977297" y="607656"/>
                </a:lnTo>
                <a:cubicBezTo>
                  <a:pt x="3977297" y="580569"/>
                  <a:pt x="3971121" y="560403"/>
                  <a:pt x="3958768" y="547158"/>
                </a:cubicBezTo>
                <a:cubicBezTo>
                  <a:pt x="3946415" y="533912"/>
                  <a:pt x="3930267" y="527289"/>
                  <a:pt x="3910324" y="527289"/>
                </a:cubicBezTo>
                <a:cubicBezTo>
                  <a:pt x="3890381" y="527289"/>
                  <a:pt x="3874457" y="533912"/>
                  <a:pt x="3862550" y="547158"/>
                </a:cubicBezTo>
                <a:cubicBezTo>
                  <a:pt x="3850644" y="560403"/>
                  <a:pt x="3844691" y="580569"/>
                  <a:pt x="3844691" y="607656"/>
                </a:cubicBezTo>
                <a:lnTo>
                  <a:pt x="3844691" y="932250"/>
                </a:lnTo>
                <a:cubicBezTo>
                  <a:pt x="3844691" y="988210"/>
                  <a:pt x="3833975" y="1029956"/>
                  <a:pt x="3812544" y="1057489"/>
                </a:cubicBezTo>
                <a:cubicBezTo>
                  <a:pt x="3791113" y="1085022"/>
                  <a:pt x="3754501" y="1098789"/>
                  <a:pt x="3702709" y="1098789"/>
                </a:cubicBezTo>
                <a:cubicBezTo>
                  <a:pt x="3665204" y="1098789"/>
                  <a:pt x="3636034" y="1092017"/>
                  <a:pt x="3615198" y="1078474"/>
                </a:cubicBezTo>
                <a:cubicBezTo>
                  <a:pt x="3594362" y="1064931"/>
                  <a:pt x="3579851" y="1045881"/>
                  <a:pt x="3571666" y="1021324"/>
                </a:cubicBezTo>
                <a:cubicBezTo>
                  <a:pt x="3563480" y="996767"/>
                  <a:pt x="3559387" y="966183"/>
                  <a:pt x="3559387" y="929572"/>
                </a:cubicBezTo>
                <a:lnTo>
                  <a:pt x="3559387" y="607656"/>
                </a:lnTo>
                <a:cubicBezTo>
                  <a:pt x="3559387" y="580867"/>
                  <a:pt x="3553360" y="560775"/>
                  <a:pt x="3541305" y="547381"/>
                </a:cubicBezTo>
                <a:cubicBezTo>
                  <a:pt x="3529250" y="533986"/>
                  <a:pt x="3512953" y="527289"/>
                  <a:pt x="3492415" y="527289"/>
                </a:cubicBezTo>
                <a:close/>
                <a:moveTo>
                  <a:pt x="3060813" y="527289"/>
                </a:moveTo>
                <a:cubicBezTo>
                  <a:pt x="3042656" y="527289"/>
                  <a:pt x="3027401" y="530786"/>
                  <a:pt x="3015049" y="537781"/>
                </a:cubicBezTo>
                <a:cubicBezTo>
                  <a:pt x="3002696" y="544776"/>
                  <a:pt x="2992724" y="553929"/>
                  <a:pt x="2985134" y="565240"/>
                </a:cubicBezTo>
                <a:cubicBezTo>
                  <a:pt x="2977544" y="576551"/>
                  <a:pt x="2970400" y="590764"/>
                  <a:pt x="2963703" y="607879"/>
                </a:cubicBezTo>
                <a:cubicBezTo>
                  <a:pt x="2957005" y="624995"/>
                  <a:pt x="2951276" y="639654"/>
                  <a:pt x="2946513" y="651858"/>
                </a:cubicBezTo>
                <a:lnTo>
                  <a:pt x="2779081" y="1076911"/>
                </a:lnTo>
                <a:cubicBezTo>
                  <a:pt x="2772235" y="1093878"/>
                  <a:pt x="2767324" y="1107123"/>
                  <a:pt x="2764347" y="1116648"/>
                </a:cubicBezTo>
                <a:cubicBezTo>
                  <a:pt x="2761371" y="1126173"/>
                  <a:pt x="2759883" y="1135401"/>
                  <a:pt x="2759883" y="1144331"/>
                </a:cubicBezTo>
                <a:cubicBezTo>
                  <a:pt x="2759883" y="1159809"/>
                  <a:pt x="2766282" y="1173650"/>
                  <a:pt x="2779081" y="1185853"/>
                </a:cubicBezTo>
                <a:cubicBezTo>
                  <a:pt x="2791881" y="1198057"/>
                  <a:pt x="2806615" y="1204159"/>
                  <a:pt x="2823283" y="1204159"/>
                </a:cubicBezTo>
                <a:cubicBezTo>
                  <a:pt x="2842929" y="1204159"/>
                  <a:pt x="2857067" y="1198429"/>
                  <a:pt x="2865699" y="1186970"/>
                </a:cubicBezTo>
                <a:cubicBezTo>
                  <a:pt x="2874331" y="1175510"/>
                  <a:pt x="2884749" y="1153409"/>
                  <a:pt x="2896953" y="1120667"/>
                </a:cubicBezTo>
                <a:lnTo>
                  <a:pt x="2928207" y="1036728"/>
                </a:lnTo>
                <a:lnTo>
                  <a:pt x="3194312" y="1036728"/>
                </a:lnTo>
                <a:lnTo>
                  <a:pt x="3225566" y="1118881"/>
                </a:lnTo>
                <a:cubicBezTo>
                  <a:pt x="3229733" y="1129001"/>
                  <a:pt x="3234719" y="1140684"/>
                  <a:pt x="3240523" y="1153930"/>
                </a:cubicBezTo>
                <a:cubicBezTo>
                  <a:pt x="3246327" y="1167175"/>
                  <a:pt x="3251760" y="1176998"/>
                  <a:pt x="3256820" y="1183398"/>
                </a:cubicBezTo>
                <a:cubicBezTo>
                  <a:pt x="3261880" y="1189797"/>
                  <a:pt x="3268131" y="1194858"/>
                  <a:pt x="3275572" y="1198578"/>
                </a:cubicBezTo>
                <a:cubicBezTo>
                  <a:pt x="3283013" y="1202299"/>
                  <a:pt x="3291943" y="1204159"/>
                  <a:pt x="3302361" y="1204159"/>
                </a:cubicBezTo>
                <a:cubicBezTo>
                  <a:pt x="3320221" y="1204159"/>
                  <a:pt x="3335475" y="1197834"/>
                  <a:pt x="3348126" y="1185184"/>
                </a:cubicBezTo>
                <a:cubicBezTo>
                  <a:pt x="3360776" y="1172534"/>
                  <a:pt x="3367101" y="1158618"/>
                  <a:pt x="3367101" y="1143437"/>
                </a:cubicBezTo>
                <a:cubicBezTo>
                  <a:pt x="3367101" y="1128852"/>
                  <a:pt x="3360404" y="1105486"/>
                  <a:pt x="3347010" y="1073339"/>
                </a:cubicBezTo>
                <a:lnTo>
                  <a:pt x="3176006" y="650965"/>
                </a:lnTo>
                <a:cubicBezTo>
                  <a:pt x="3167969" y="629832"/>
                  <a:pt x="3161347" y="612940"/>
                  <a:pt x="3156137" y="600289"/>
                </a:cubicBezTo>
                <a:cubicBezTo>
                  <a:pt x="3150929" y="587639"/>
                  <a:pt x="3144529" y="575807"/>
                  <a:pt x="3136939" y="564794"/>
                </a:cubicBezTo>
                <a:cubicBezTo>
                  <a:pt x="3129349" y="553780"/>
                  <a:pt x="3119377" y="544776"/>
                  <a:pt x="3107024" y="537781"/>
                </a:cubicBezTo>
                <a:cubicBezTo>
                  <a:pt x="3094671" y="530786"/>
                  <a:pt x="3079268" y="527289"/>
                  <a:pt x="3060813" y="527289"/>
                </a:cubicBezTo>
                <a:close/>
                <a:moveTo>
                  <a:pt x="1918557" y="527289"/>
                </a:moveTo>
                <a:cubicBezTo>
                  <a:pt x="1868254" y="527289"/>
                  <a:pt x="1824498" y="534805"/>
                  <a:pt x="1787291" y="549837"/>
                </a:cubicBezTo>
                <a:cubicBezTo>
                  <a:pt x="1750084" y="564868"/>
                  <a:pt x="1721658" y="586374"/>
                  <a:pt x="1702013" y="614354"/>
                </a:cubicBezTo>
                <a:cubicBezTo>
                  <a:pt x="1682367" y="642333"/>
                  <a:pt x="1672545" y="674331"/>
                  <a:pt x="1672545" y="710348"/>
                </a:cubicBezTo>
                <a:cubicBezTo>
                  <a:pt x="1672545" y="748150"/>
                  <a:pt x="1681847" y="779776"/>
                  <a:pt x="1700450" y="805226"/>
                </a:cubicBezTo>
                <a:cubicBezTo>
                  <a:pt x="1719054" y="830675"/>
                  <a:pt x="1744205" y="850767"/>
                  <a:pt x="1775906" y="865501"/>
                </a:cubicBezTo>
                <a:cubicBezTo>
                  <a:pt x="1807606" y="880235"/>
                  <a:pt x="1846971" y="893109"/>
                  <a:pt x="1894001" y="904122"/>
                </a:cubicBezTo>
                <a:cubicBezTo>
                  <a:pt x="1929124" y="912159"/>
                  <a:pt x="1957179" y="919749"/>
                  <a:pt x="1978163" y="926893"/>
                </a:cubicBezTo>
                <a:cubicBezTo>
                  <a:pt x="1999148" y="934036"/>
                  <a:pt x="2016263" y="944380"/>
                  <a:pt x="2029509" y="957923"/>
                </a:cubicBezTo>
                <a:cubicBezTo>
                  <a:pt x="2042755" y="971467"/>
                  <a:pt x="2049378" y="989103"/>
                  <a:pt x="2049378" y="1010832"/>
                </a:cubicBezTo>
                <a:cubicBezTo>
                  <a:pt x="2049378" y="1038216"/>
                  <a:pt x="2037099" y="1061061"/>
                  <a:pt x="2012543" y="1079367"/>
                </a:cubicBezTo>
                <a:cubicBezTo>
                  <a:pt x="1987986" y="1097673"/>
                  <a:pt x="1956062" y="1106826"/>
                  <a:pt x="1916772" y="1106826"/>
                </a:cubicBezTo>
                <a:cubicBezTo>
                  <a:pt x="1888197" y="1106826"/>
                  <a:pt x="1865128" y="1102286"/>
                  <a:pt x="1847566" y="1093208"/>
                </a:cubicBezTo>
                <a:cubicBezTo>
                  <a:pt x="1830005" y="1084130"/>
                  <a:pt x="1816387" y="1072595"/>
                  <a:pt x="1806713" y="1058606"/>
                </a:cubicBezTo>
                <a:cubicBezTo>
                  <a:pt x="1797039" y="1044616"/>
                  <a:pt x="1788035" y="1027203"/>
                  <a:pt x="1779701" y="1006367"/>
                </a:cubicBezTo>
                <a:cubicBezTo>
                  <a:pt x="1772856" y="988805"/>
                  <a:pt x="1764595" y="975559"/>
                  <a:pt x="1754921" y="966630"/>
                </a:cubicBezTo>
                <a:cubicBezTo>
                  <a:pt x="1745247" y="957700"/>
                  <a:pt x="1733416" y="953235"/>
                  <a:pt x="1719425" y="953235"/>
                </a:cubicBezTo>
                <a:cubicBezTo>
                  <a:pt x="1702162" y="953235"/>
                  <a:pt x="1687948" y="958965"/>
                  <a:pt x="1676786" y="970425"/>
                </a:cubicBezTo>
                <a:cubicBezTo>
                  <a:pt x="1665624" y="981885"/>
                  <a:pt x="1660043" y="995651"/>
                  <a:pt x="1660043" y="1011725"/>
                </a:cubicBezTo>
                <a:cubicBezTo>
                  <a:pt x="1660043" y="1039407"/>
                  <a:pt x="1669345" y="1067907"/>
                  <a:pt x="1687948" y="1097226"/>
                </a:cubicBezTo>
                <a:cubicBezTo>
                  <a:pt x="1706553" y="1126545"/>
                  <a:pt x="1730736" y="1149986"/>
                  <a:pt x="1760502" y="1167548"/>
                </a:cubicBezTo>
                <a:cubicBezTo>
                  <a:pt x="1802472" y="1191955"/>
                  <a:pt x="1855753" y="1204159"/>
                  <a:pt x="1920344" y="1204159"/>
                </a:cubicBezTo>
                <a:cubicBezTo>
                  <a:pt x="1974219" y="1204159"/>
                  <a:pt x="2020803" y="1195230"/>
                  <a:pt x="2060093" y="1177370"/>
                </a:cubicBezTo>
                <a:cubicBezTo>
                  <a:pt x="2099384" y="1159511"/>
                  <a:pt x="2129224" y="1134805"/>
                  <a:pt x="2149613" y="1103254"/>
                </a:cubicBezTo>
                <a:cubicBezTo>
                  <a:pt x="2170003" y="1071702"/>
                  <a:pt x="2180197" y="1036132"/>
                  <a:pt x="2180197" y="996544"/>
                </a:cubicBezTo>
                <a:cubicBezTo>
                  <a:pt x="2180197" y="963504"/>
                  <a:pt x="2174319" y="935599"/>
                  <a:pt x="2162561" y="912828"/>
                </a:cubicBezTo>
                <a:cubicBezTo>
                  <a:pt x="2150804" y="890058"/>
                  <a:pt x="2134433" y="871231"/>
                  <a:pt x="2113448" y="856348"/>
                </a:cubicBezTo>
                <a:cubicBezTo>
                  <a:pt x="2092463" y="841465"/>
                  <a:pt x="2067014" y="828815"/>
                  <a:pt x="2037099" y="818397"/>
                </a:cubicBezTo>
                <a:cubicBezTo>
                  <a:pt x="2007185" y="807979"/>
                  <a:pt x="1973773" y="798454"/>
                  <a:pt x="1936864" y="789822"/>
                </a:cubicBezTo>
                <a:cubicBezTo>
                  <a:pt x="1907396" y="782380"/>
                  <a:pt x="1886262" y="776725"/>
                  <a:pt x="1873463" y="772856"/>
                </a:cubicBezTo>
                <a:cubicBezTo>
                  <a:pt x="1860664" y="768986"/>
                  <a:pt x="1848013" y="763628"/>
                  <a:pt x="1835511" y="756782"/>
                </a:cubicBezTo>
                <a:cubicBezTo>
                  <a:pt x="1823010" y="749936"/>
                  <a:pt x="1813187" y="741750"/>
                  <a:pt x="1806043" y="732225"/>
                </a:cubicBezTo>
                <a:cubicBezTo>
                  <a:pt x="1798900" y="722700"/>
                  <a:pt x="1795328" y="711390"/>
                  <a:pt x="1795328" y="698293"/>
                </a:cubicBezTo>
                <a:cubicBezTo>
                  <a:pt x="1795328" y="677159"/>
                  <a:pt x="1805820" y="659076"/>
                  <a:pt x="1826805" y="644045"/>
                </a:cubicBezTo>
                <a:cubicBezTo>
                  <a:pt x="1847790" y="629013"/>
                  <a:pt x="1875397" y="621497"/>
                  <a:pt x="1909628" y="621497"/>
                </a:cubicBezTo>
                <a:cubicBezTo>
                  <a:pt x="1946537" y="621497"/>
                  <a:pt x="1973326" y="628418"/>
                  <a:pt x="1989995" y="642259"/>
                </a:cubicBezTo>
                <a:cubicBezTo>
                  <a:pt x="2006664" y="656100"/>
                  <a:pt x="2020951" y="675373"/>
                  <a:pt x="2032858" y="700078"/>
                </a:cubicBezTo>
                <a:cubicBezTo>
                  <a:pt x="2042085" y="717343"/>
                  <a:pt x="2050642" y="729770"/>
                  <a:pt x="2058530" y="737360"/>
                </a:cubicBezTo>
                <a:cubicBezTo>
                  <a:pt x="2066418" y="744950"/>
                  <a:pt x="2077953" y="748745"/>
                  <a:pt x="2093133" y="748745"/>
                </a:cubicBezTo>
                <a:cubicBezTo>
                  <a:pt x="2109802" y="748745"/>
                  <a:pt x="2123717" y="742420"/>
                  <a:pt x="2134879" y="729770"/>
                </a:cubicBezTo>
                <a:cubicBezTo>
                  <a:pt x="2146041" y="717119"/>
                  <a:pt x="2151623" y="702906"/>
                  <a:pt x="2151623" y="687130"/>
                </a:cubicBezTo>
                <a:cubicBezTo>
                  <a:pt x="2151623" y="669866"/>
                  <a:pt x="2147157" y="652156"/>
                  <a:pt x="2138228" y="633999"/>
                </a:cubicBezTo>
                <a:cubicBezTo>
                  <a:pt x="2129298" y="615842"/>
                  <a:pt x="2115160" y="598503"/>
                  <a:pt x="2095813" y="581983"/>
                </a:cubicBezTo>
                <a:cubicBezTo>
                  <a:pt x="2076465" y="565464"/>
                  <a:pt x="2052132" y="552218"/>
                  <a:pt x="2022812" y="542246"/>
                </a:cubicBezTo>
                <a:cubicBezTo>
                  <a:pt x="1993493" y="532275"/>
                  <a:pt x="1958742" y="527289"/>
                  <a:pt x="1918557" y="527289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B2C85-7006-FF58-E68C-999B4AD05839}"/>
              </a:ext>
            </a:extLst>
          </p:cNvPr>
          <p:cNvSpPr txBox="1"/>
          <p:nvPr/>
        </p:nvSpPr>
        <p:spPr>
          <a:xfrm>
            <a:off x="7016436" y="434566"/>
            <a:ext cx="524195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Restaurant Sales Overview</a:t>
            </a:r>
          </a:p>
          <a:p>
            <a:r>
              <a:rPr lang="en-US" dirty="0">
                <a:solidFill>
                  <a:schemeClr val="bg1"/>
                </a:solidFill>
              </a:rPr>
              <a:t>This report provides a snapshot of restaurant sales performance, highlighting key metrics and item-level revenue.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Performance Indicators (KPIs):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Average Price per Item:</a:t>
            </a:r>
            <a:r>
              <a:rPr lang="en-US" dirty="0">
                <a:solidFill>
                  <a:schemeClr val="bg1"/>
                </a:solidFill>
              </a:rPr>
              <a:t>           $6.55</a:t>
            </a:r>
          </a:p>
          <a:p>
            <a:r>
              <a:rPr lang="en-US" b="1" dirty="0">
                <a:solidFill>
                  <a:schemeClr val="bg1"/>
                </a:solidFill>
              </a:rPr>
              <a:t>Average Quantity per Order:</a:t>
            </a:r>
            <a:r>
              <a:rPr lang="en-US" dirty="0">
                <a:solidFill>
                  <a:schemeClr val="bg1"/>
                </a:solidFill>
              </a:rPr>
              <a:t>     3.01 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Revenue:</a:t>
            </a:r>
            <a:r>
              <a:rPr lang="en-US" dirty="0">
                <a:solidFill>
                  <a:schemeClr val="bg1"/>
                </a:solidFill>
              </a:rPr>
              <a:t>                          $340,494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Top sales this year: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1) Pasta Alfredo: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This item significantly leads in sales, generating over $40,000.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arenR"/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2) Grilled Chicken: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Closely follows Pasta Alfredo, also bringing in over $40,000 in revenue.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3) Salmon: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A strong third contender, with revenue in the high $20,000s.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4) Vegetarian Platter: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Another significant contributor, with sales in the low $20,000s.</a:t>
            </a:r>
          </a:p>
        </p:txBody>
      </p:sp>
    </p:spTree>
    <p:extLst>
      <p:ext uri="{BB962C8B-B14F-4D97-AF65-F5344CB8AC3E}">
        <p14:creationId xmlns:p14="http://schemas.microsoft.com/office/powerpoint/2010/main" val="3389810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565B57B7-7320-3AD9-EA52-6FADDC0C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0904" y="-2666812"/>
            <a:ext cx="8130570" cy="1219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AFDDE4-B27F-4729-D5C5-08B36002220D}"/>
              </a:ext>
            </a:extLst>
          </p:cNvPr>
          <p:cNvSpPr/>
          <p:nvPr/>
        </p:nvSpPr>
        <p:spPr>
          <a:xfrm>
            <a:off x="12191623" y="-636286"/>
            <a:ext cx="12192000" cy="813057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B3906C-9FDB-6087-487E-DF2A924646BF}"/>
              </a:ext>
            </a:extLst>
          </p:cNvPr>
          <p:cNvSpPr txBox="1"/>
          <p:nvPr/>
        </p:nvSpPr>
        <p:spPr>
          <a:xfrm>
            <a:off x="12318623" y="-445787"/>
            <a:ext cx="1194961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 1: Pasta Alfredo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Price: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$12.00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Quantity per Order: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3.11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Sum of Quantity Ordered: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3,361 units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Revenue: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$40,332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Observation: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This is the </a:t>
            </a:r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highest revenue-generating item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despite having a lower average price than Steak or Salmon. Its high revenue is driven by a significantly higher quantity sold (3,361 units), indicating strong customer demand and perhaps a good price-to-value perception.</a:t>
            </a:r>
          </a:p>
        </p:txBody>
      </p:sp>
    </p:spTree>
    <p:extLst>
      <p:ext uri="{BB962C8B-B14F-4D97-AF65-F5344CB8AC3E}">
        <p14:creationId xmlns:p14="http://schemas.microsoft.com/office/powerpoint/2010/main" val="2151037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016D-09A6-8B9D-9127-38DBDC63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FD21F15-3FC8-F05E-AC0C-841A56D2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30904" y="-2666812"/>
            <a:ext cx="8130570" cy="1219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42C279-C923-EEC7-9168-2C13C00B68B3}"/>
              </a:ext>
            </a:extLst>
          </p:cNvPr>
          <p:cNvSpPr/>
          <p:nvPr/>
        </p:nvSpPr>
        <p:spPr>
          <a:xfrm>
            <a:off x="-377" y="0"/>
            <a:ext cx="12192000" cy="813057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584C5-1E46-8E68-0023-385A31DBC4A2}"/>
              </a:ext>
            </a:extLst>
          </p:cNvPr>
          <p:cNvSpPr txBox="1"/>
          <p:nvPr/>
        </p:nvSpPr>
        <p:spPr>
          <a:xfrm>
            <a:off x="126246" y="0"/>
            <a:ext cx="1194961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 1: Pasta Alfredo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Price: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$12.00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Quantity per Order: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3.11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Sum of Quantity Ordered: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3,361 units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Revenue: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$40,332</a:t>
            </a:r>
          </a:p>
          <a:p>
            <a:endParaRPr lang="en-US" sz="3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Observation: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This is the </a:t>
            </a:r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highest revenue-generating item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despite having a lower average price than Steak or Salmon. Its high revenue is driven by a significantly higher quantity sold (3,361 units), indicating strong customer demand and perhaps a good price-to-value perception.</a:t>
            </a:r>
          </a:p>
        </p:txBody>
      </p:sp>
    </p:spTree>
    <p:extLst>
      <p:ext uri="{BB962C8B-B14F-4D97-AF65-F5344CB8AC3E}">
        <p14:creationId xmlns:p14="http://schemas.microsoft.com/office/powerpoint/2010/main" val="318054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60DDFE8-258C-7585-9867-0C4C0C2C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8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8D449-BCBD-0AD6-9002-14616AA3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50DD9CB-06C6-C7C9-0B66-CD77DEB7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02AD9E-843D-75DC-3C89-B666C110A77F}"/>
              </a:ext>
            </a:extLst>
          </p:cNvPr>
          <p:cNvSpPr/>
          <p:nvPr/>
        </p:nvSpPr>
        <p:spPr>
          <a:xfrm>
            <a:off x="0" y="-381000"/>
            <a:ext cx="12192000" cy="812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9905F-1CD6-8CD7-E49B-00B496184EE0}"/>
              </a:ext>
            </a:extLst>
          </p:cNvPr>
          <p:cNvSpPr txBox="1"/>
          <p:nvPr/>
        </p:nvSpPr>
        <p:spPr>
          <a:xfrm>
            <a:off x="0" y="35847"/>
            <a:ext cx="11938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 2: Grilled Chicken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Price: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$15.00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Quantity per Order: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3.03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Sum of Quantity Ordered: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2,677 units</a:t>
            </a: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Revenue: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$40,155</a:t>
            </a:r>
          </a:p>
          <a:p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Observation: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Very close to Pasta Alfredo in total revenue, making it the </a:t>
            </a:r>
            <a:r>
              <a:rPr lang="en-US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second highest revenue generator</a:t>
            </a: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It achieves this with a slightly higher average price and a slightly lower quantity sold compared to Pasta Alfredo. This suggests it's a very popular and profitable item.</a:t>
            </a:r>
          </a:p>
          <a:p>
            <a:endParaRPr lang="en-US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4582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047FDB-25E4-325A-2F4A-E0EC7EF8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392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5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9ACC66-31F3-1D44-4540-F5AEB787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3924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867F0E-9437-6A72-B876-C1AED10C264C}"/>
              </a:ext>
            </a:extLst>
          </p:cNvPr>
          <p:cNvSpPr/>
          <p:nvPr/>
        </p:nvSpPr>
        <p:spPr>
          <a:xfrm>
            <a:off x="0" y="14168"/>
            <a:ext cx="1539240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DAB4B-5566-0DEB-C861-36CFB8EF13F7}"/>
              </a:ext>
            </a:extLst>
          </p:cNvPr>
          <p:cNvSpPr txBox="1"/>
          <p:nvPr/>
        </p:nvSpPr>
        <p:spPr>
          <a:xfrm>
            <a:off x="0" y="166568"/>
            <a:ext cx="15392401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 Steak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Price: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$20.00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Average Quantity per Order: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3.08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Sum of Quantity Ordered: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1,904 units</a:t>
            </a: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Revenue: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$38,080</a:t>
            </a:r>
          </a:p>
          <a:p>
            <a:endParaRPr lang="en-US" sz="3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Observation: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The </a:t>
            </a:r>
            <a:r>
              <a:rPr lang="en-US" sz="3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highest-priced item among the top 4</a:t>
            </a:r>
            <a:r>
              <a:rPr lang="en-US" sz="3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and the third in terms of overall revenue. It generates substantial revenue with a lower quantity sold compared to Pasta Alfredo and Grilled Chicken, indicating its premium price point contributes significantly to its total sales.</a:t>
            </a:r>
          </a:p>
        </p:txBody>
      </p:sp>
    </p:spTree>
    <p:extLst>
      <p:ext uri="{BB962C8B-B14F-4D97-AF65-F5344CB8AC3E}">
        <p14:creationId xmlns:p14="http://schemas.microsoft.com/office/powerpoint/2010/main" val="87602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2CA6AA-ABC7-0A5F-7B40-578A5CE2D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36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1402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618</Words>
  <Application>Microsoft Office PowerPoint</Application>
  <PresentationFormat>Widescreen</PresentationFormat>
  <Paragraphs>72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Arial Rounded MT Bold</vt:lpstr>
      <vt:lpstr>Grandview Display</vt:lpstr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Banari Cornel</dc:creator>
  <cp:lastModifiedBy>Banari Cornel</cp:lastModifiedBy>
  <cp:revision>1</cp:revision>
  <dcterms:created xsi:type="dcterms:W3CDTF">2025-06-30T10:24:03Z</dcterms:created>
  <dcterms:modified xsi:type="dcterms:W3CDTF">2025-06-30T11:32:17Z</dcterms:modified>
</cp:coreProperties>
</file>